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5" r:id="rId9"/>
    <p:sldId id="262" r:id="rId10"/>
    <p:sldId id="263" r:id="rId11"/>
    <p:sldId id="264" r:id="rId12"/>
    <p:sldId id="267" r:id="rId13"/>
    <p:sldId id="268" r:id="rId14"/>
    <p:sldId id="283" r:id="rId15"/>
    <p:sldId id="278" r:id="rId16"/>
    <p:sldId id="280" r:id="rId17"/>
    <p:sldId id="277" r:id="rId18"/>
    <p:sldId id="270" r:id="rId19"/>
    <p:sldId id="271" r:id="rId20"/>
    <p:sldId id="272" r:id="rId21"/>
    <p:sldId id="273" r:id="rId22"/>
    <p:sldId id="274" r:id="rId23"/>
    <p:sldId id="284" r:id="rId24"/>
    <p:sldId id="281" r:id="rId25"/>
    <p:sldId id="275" r:id="rId26"/>
  </p:sldIdLst>
  <p:sldSz cx="12115800" cy="6858000"/>
  <p:notesSz cx="121158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Formular" panose="020B0604020202020204" charset="-52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Wingdings 2" panose="05020102010507070707" pitchFamily="18" charset="2"/>
      <p:regular r:id="rId42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12C"/>
    <a:srgbClr val="612FA2"/>
    <a:srgbClr val="F7A936"/>
    <a:srgbClr val="CCCCC2"/>
    <a:srgbClr val="C5C1B8"/>
    <a:srgbClr val="E8EEEC"/>
    <a:srgbClr val="E4EAE8"/>
    <a:srgbClr val="F4F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0" autoAdjust="0"/>
    <p:restoredTop sz="94640"/>
  </p:normalViewPr>
  <p:slideViewPr>
    <p:cSldViewPr showGuides="1">
      <p:cViewPr varScale="1">
        <p:scale>
          <a:sx n="80" d="100"/>
          <a:sy n="80" d="100"/>
        </p:scale>
        <p:origin x="417" y="57"/>
      </p:cViewPr>
      <p:guideLst>
        <p:guide orient="horz" pos="2160"/>
        <p:guide pos="74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4F891D8-C855-4980-950E-26E410F4C5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498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936679-979F-4245-A577-02C6315A16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6862763" y="0"/>
            <a:ext cx="524986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5780C3E-F163-4945-BC58-0F4416508EDF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EC07EF4B-23E8-415B-892A-0DC64E07F3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13200" y="857250"/>
            <a:ext cx="40894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A03163A-BF5E-4BBA-A1ED-433F1B875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11263" y="3300413"/>
            <a:ext cx="9693275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7BB1E6-C162-432B-820B-4FA333148B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498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823D43-2F0A-4AAB-9164-C14596887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862763" y="6513513"/>
            <a:ext cx="52498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569723-B439-4616-8BE3-4D24C46FE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90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91CE01A6-D0DD-4AD3-AC1A-A59FDDDF55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A79106E8-77D3-4D16-9331-9BD9799A9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EAD0D86F-C1BC-4611-864F-36F41C97C1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BBFD20-2FCF-4CE4-BB1B-467066FD70EC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9C938DDC-8B45-4EDD-9463-01C3F5D03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6D9198C7-FECE-44C2-AF1F-6DC35CB49C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00C4BFC0-AD91-456D-BB17-6D34EAC557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A8346CB-63CB-4E66-8799-CD314A216E8F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:a16="http://schemas.microsoft.com/office/drawing/2014/main" id="{9D16E471-A4E8-44CA-BB40-AC2549FBF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:a16="http://schemas.microsoft.com/office/drawing/2014/main" id="{E166A029-3D39-4A85-AEA0-FEA6B3318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0ACE0F5A-9F47-4BED-9A41-4134F2E159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E35F4D-6B64-4EDD-8037-953E9F6EE319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9161" y="2125980"/>
            <a:ext cx="10303828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18322" y="3840480"/>
            <a:ext cx="8485505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8EC2CBB-70A6-4A68-AE08-A1996FB7DA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CSU.RU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ACFD4DF-11D9-472B-A154-01E2877F142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ИСТОРИКО-ФИЛОЛОГИЧЕСКИЙ ФАКУЛЬТЕТ</a:t>
            </a: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87540458-4A1F-4DC5-ACB3-FC6E107E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1510-68DD-475D-9421-7605F4ECBD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80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0" i="0" u="heavy">
                <a:solidFill>
                  <a:srgbClr val="2B2A2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600" b="0" i="0">
                <a:solidFill>
                  <a:srgbClr val="2B2A2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6F54FA6-C5BE-4FE0-8829-9E144687C4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CSU.RU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89E3FEFF-F594-4EB9-AC08-143CD89CE62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ИСТОРИКО-ФИЛОЛОГИЧЕСКИЙ ФАКУЛЬТЕТ</a:t>
            </a: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942FF874-8365-4BA8-813C-B7A0523D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4A29A-FCD4-4993-ABF1-5F8BEEC81D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552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0" i="0" u="heavy">
                <a:solidFill>
                  <a:srgbClr val="2B2A2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1258" y="2077073"/>
            <a:ext cx="5015230" cy="3748404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2B2A2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14629" y="1946080"/>
            <a:ext cx="4580890" cy="3881754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D63422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B6A7B98A-A80E-4F63-B068-E4D63724AB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CSU.RU</a:t>
            </a:r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64049B94-06D0-4F69-8AAB-F5C64E543E8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ИСТОРИКО-ФИЛОЛОГИЧЕСКИЙ ФАКУЛЬТЕТ</a:t>
            </a: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5AFE3913-77D6-4D2B-9EFC-1D3BAF0F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C1AE7-E2B6-4998-BC27-FC7D2A6E3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70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 object 16">
            <a:extLst>
              <a:ext uri="{FF2B5EF4-FFF2-40B4-BE49-F238E27FC236}">
                <a16:creationId xmlns:a16="http://schemas.microsoft.com/office/drawing/2014/main" id="{DC1C694E-EEC1-4164-A5E7-5624332A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0"/>
            <a:ext cx="11506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DEB14FBF-18D5-421E-A4D1-67EB86BA45E1}"/>
              </a:ext>
            </a:extLst>
          </p:cNvPr>
          <p:cNvSpPr>
            <a:spLocks/>
          </p:cNvSpPr>
          <p:nvPr/>
        </p:nvSpPr>
        <p:spPr bwMode="auto">
          <a:xfrm>
            <a:off x="0" y="2643188"/>
            <a:ext cx="4202113" cy="4208462"/>
          </a:xfrm>
          <a:custGeom>
            <a:avLst/>
            <a:gdLst>
              <a:gd name="T0" fmla="*/ 4198667 w 4202430"/>
              <a:gd name="T1" fmla="*/ 4198379 h 4209415"/>
              <a:gd name="T2" fmla="*/ 0 w 4202430"/>
              <a:gd name="T3" fmla="*/ 4198379 h 4209415"/>
              <a:gd name="T4" fmla="*/ 0 w 4202430"/>
              <a:gd name="T5" fmla="*/ 0 h 4209415"/>
              <a:gd name="T6" fmla="*/ 4198667 w 4202430"/>
              <a:gd name="T7" fmla="*/ 0 h 4209415"/>
              <a:gd name="T8" fmla="*/ 4198667 w 4202430"/>
              <a:gd name="T9" fmla="*/ 4198379 h 42094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02430" h="4209415">
                <a:moveTo>
                  <a:pt x="4202154" y="4208849"/>
                </a:moveTo>
                <a:lnTo>
                  <a:pt x="0" y="4208849"/>
                </a:lnTo>
                <a:lnTo>
                  <a:pt x="0" y="0"/>
                </a:lnTo>
                <a:lnTo>
                  <a:pt x="4202154" y="0"/>
                </a:lnTo>
                <a:lnTo>
                  <a:pt x="4202154" y="4208849"/>
                </a:lnTo>
                <a:close/>
              </a:path>
            </a:pathLst>
          </a:custGeom>
          <a:solidFill>
            <a:srgbClr val="D63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E6D07E7A-1EB9-4074-8B2E-05FB19F25C41}"/>
              </a:ext>
            </a:extLst>
          </p:cNvPr>
          <p:cNvSpPr>
            <a:spLocks/>
          </p:cNvSpPr>
          <p:nvPr/>
        </p:nvSpPr>
        <p:spPr bwMode="auto">
          <a:xfrm>
            <a:off x="223838" y="6094413"/>
            <a:ext cx="2552700" cy="546100"/>
          </a:xfrm>
          <a:custGeom>
            <a:avLst/>
            <a:gdLst>
              <a:gd name="T0" fmla="*/ 362389 w 2552700"/>
              <a:gd name="T1" fmla="*/ 526888 h 546734"/>
              <a:gd name="T2" fmla="*/ 128375 w 2552700"/>
              <a:gd name="T3" fmla="*/ 0 h 546734"/>
              <a:gd name="T4" fmla="*/ 5255 w 2552700"/>
              <a:gd name="T5" fmla="*/ 223954 h 546734"/>
              <a:gd name="T6" fmla="*/ 73760 w 2552700"/>
              <a:gd name="T7" fmla="*/ 314620 h 546734"/>
              <a:gd name="T8" fmla="*/ 216158 w 2552700"/>
              <a:gd name="T9" fmla="*/ 347908 h 546734"/>
              <a:gd name="T10" fmla="*/ 362389 w 2552700"/>
              <a:gd name="T11" fmla="*/ 328951 h 546734"/>
              <a:gd name="T12" fmla="*/ 224654 w 2552700"/>
              <a:gd name="T13" fmla="*/ 241371 h 546734"/>
              <a:gd name="T14" fmla="*/ 128375 w 2552700"/>
              <a:gd name="T15" fmla="*/ 163415 h 546734"/>
              <a:gd name="T16" fmla="*/ 362389 w 2552700"/>
              <a:gd name="T17" fmla="*/ 0 h 546734"/>
              <a:gd name="T18" fmla="*/ 276318 w 2552700"/>
              <a:gd name="T19" fmla="*/ 239583 h 546734"/>
              <a:gd name="T20" fmla="*/ 490837 w 2552700"/>
              <a:gd name="T21" fmla="*/ 0 h 546734"/>
              <a:gd name="T22" fmla="*/ 687603 w 2552700"/>
              <a:gd name="T23" fmla="*/ 98772 h 546734"/>
              <a:gd name="T24" fmla="*/ 583858 w 2552700"/>
              <a:gd name="T25" fmla="*/ 178236 h 546734"/>
              <a:gd name="T26" fmla="*/ 545816 w 2552700"/>
              <a:gd name="T27" fmla="*/ 311339 h 546734"/>
              <a:gd name="T28" fmla="*/ 575844 w 2552700"/>
              <a:gd name="T29" fmla="*/ 427790 h 546734"/>
              <a:gd name="T30" fmla="*/ 663271 w 2552700"/>
              <a:gd name="T31" fmla="*/ 509036 h 546734"/>
              <a:gd name="T32" fmla="*/ 804109 w 2552700"/>
              <a:gd name="T33" fmla="*/ 539563 h 546734"/>
              <a:gd name="T34" fmla="*/ 941655 w 2552700"/>
              <a:gd name="T35" fmla="*/ 519071 h 546734"/>
              <a:gd name="T36" fmla="*/ 803414 w 2552700"/>
              <a:gd name="T37" fmla="*/ 440966 h 546734"/>
              <a:gd name="T38" fmla="*/ 683002 w 2552700"/>
              <a:gd name="T39" fmla="*/ 383299 h 546734"/>
              <a:gd name="T40" fmla="*/ 1015142 w 2552700"/>
              <a:gd name="T41" fmla="*/ 293957 h 546734"/>
              <a:gd name="T42" fmla="*/ 689243 w 2552700"/>
              <a:gd name="T43" fmla="*/ 222278 h 546734"/>
              <a:gd name="T44" fmla="*/ 793177 w 2552700"/>
              <a:gd name="T45" fmla="*/ 178137 h 546734"/>
              <a:gd name="T46" fmla="*/ 953083 w 2552700"/>
              <a:gd name="T47" fmla="*/ 140364 h 546734"/>
              <a:gd name="T48" fmla="*/ 838854 w 2552700"/>
              <a:gd name="T49" fmla="*/ 86277 h 546734"/>
              <a:gd name="T50" fmla="*/ 934724 w 2552700"/>
              <a:gd name="T51" fmla="*/ 421028 h 546734"/>
              <a:gd name="T52" fmla="*/ 803414 w 2552700"/>
              <a:gd name="T53" fmla="*/ 440966 h 546734"/>
              <a:gd name="T54" fmla="*/ 980998 w 2552700"/>
              <a:gd name="T55" fmla="*/ 178137 h 546734"/>
              <a:gd name="T56" fmla="*/ 863348 w 2552700"/>
              <a:gd name="T57" fmla="*/ 198330 h 546734"/>
              <a:gd name="T58" fmla="*/ 1010041 w 2552700"/>
              <a:gd name="T59" fmla="*/ 261326 h 546734"/>
              <a:gd name="T60" fmla="*/ 980998 w 2552700"/>
              <a:gd name="T61" fmla="*/ 178137 h 546734"/>
              <a:gd name="T62" fmla="*/ 1111539 w 2552700"/>
              <a:gd name="T63" fmla="*/ 200458 h 546734"/>
              <a:gd name="T64" fmla="*/ 1091761 w 2552700"/>
              <a:gd name="T65" fmla="*/ 375183 h 546734"/>
              <a:gd name="T66" fmla="*/ 1046989 w 2552700"/>
              <a:gd name="T67" fmla="*/ 500761 h 546734"/>
              <a:gd name="T68" fmla="*/ 1190302 w 2552700"/>
              <a:gd name="T69" fmla="*/ 489597 h 546734"/>
              <a:gd name="T70" fmla="*/ 1227133 w 2552700"/>
              <a:gd name="T71" fmla="*/ 342681 h 546734"/>
              <a:gd name="T72" fmla="*/ 1234993 w 2552700"/>
              <a:gd name="T73" fmla="*/ 198343 h 546734"/>
              <a:gd name="T74" fmla="*/ 1522244 w 2552700"/>
              <a:gd name="T75" fmla="*/ 197942 h 546734"/>
              <a:gd name="T76" fmla="*/ 1522244 w 2552700"/>
              <a:gd name="T77" fmla="*/ 526888 h 546734"/>
              <a:gd name="T78" fmla="*/ 1603388 w 2552700"/>
              <a:gd name="T79" fmla="*/ 0 h 546734"/>
              <a:gd name="T80" fmla="*/ 1731832 w 2552700"/>
              <a:gd name="T81" fmla="*/ 109147 h 546734"/>
              <a:gd name="T82" fmla="*/ 2119593 w 2552700"/>
              <a:gd name="T83" fmla="*/ 0 h 546734"/>
              <a:gd name="T84" fmla="*/ 2146668 w 2552700"/>
              <a:gd name="T85" fmla="*/ 526888 h 546734"/>
              <a:gd name="T86" fmla="*/ 2273655 w 2552700"/>
              <a:gd name="T87" fmla="*/ 287361 h 546734"/>
              <a:gd name="T88" fmla="*/ 2423490 w 2552700"/>
              <a:gd name="T89" fmla="*/ 0 h 546734"/>
              <a:gd name="T90" fmla="*/ 2552633 w 2552700"/>
              <a:gd name="T91" fmla="*/ 0 h 54673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552700" h="546734">
                <a:moveTo>
                  <a:pt x="490837" y="333176"/>
                </a:moveTo>
                <a:lnTo>
                  <a:pt x="362389" y="333176"/>
                </a:lnTo>
                <a:lnTo>
                  <a:pt x="362389" y="533656"/>
                </a:lnTo>
                <a:lnTo>
                  <a:pt x="490837" y="533656"/>
                </a:lnTo>
                <a:lnTo>
                  <a:pt x="490837" y="333176"/>
                </a:lnTo>
                <a:close/>
              </a:path>
              <a:path w="2552700" h="546734">
                <a:moveTo>
                  <a:pt x="128375" y="0"/>
                </a:moveTo>
                <a:lnTo>
                  <a:pt x="0" y="0"/>
                </a:lnTo>
                <a:lnTo>
                  <a:pt x="117" y="182899"/>
                </a:lnTo>
                <a:lnTo>
                  <a:pt x="5255" y="226831"/>
                </a:lnTo>
                <a:lnTo>
                  <a:pt x="20161" y="264537"/>
                </a:lnTo>
                <a:lnTo>
                  <a:pt x="43426" y="295114"/>
                </a:lnTo>
                <a:lnTo>
                  <a:pt x="73760" y="318662"/>
                </a:lnTo>
                <a:lnTo>
                  <a:pt x="115313" y="336957"/>
                </a:lnTo>
                <a:lnTo>
                  <a:pt x="163876" y="347960"/>
                </a:lnTo>
                <a:lnTo>
                  <a:pt x="216158" y="352377"/>
                </a:lnTo>
                <a:lnTo>
                  <a:pt x="268866" y="350914"/>
                </a:lnTo>
                <a:lnTo>
                  <a:pt x="318707" y="344279"/>
                </a:lnTo>
                <a:lnTo>
                  <a:pt x="362389" y="333176"/>
                </a:lnTo>
                <a:lnTo>
                  <a:pt x="490837" y="333176"/>
                </a:lnTo>
                <a:lnTo>
                  <a:pt x="490837" y="244472"/>
                </a:lnTo>
                <a:lnTo>
                  <a:pt x="224654" y="244472"/>
                </a:lnTo>
                <a:lnTo>
                  <a:pt x="178591" y="238279"/>
                </a:lnTo>
                <a:lnTo>
                  <a:pt x="138663" y="210861"/>
                </a:lnTo>
                <a:lnTo>
                  <a:pt x="128375" y="165514"/>
                </a:lnTo>
                <a:lnTo>
                  <a:pt x="128375" y="0"/>
                </a:lnTo>
                <a:close/>
              </a:path>
              <a:path w="2552700" h="546734">
                <a:moveTo>
                  <a:pt x="490837" y="0"/>
                </a:moveTo>
                <a:lnTo>
                  <a:pt x="362389" y="0"/>
                </a:lnTo>
                <a:lnTo>
                  <a:pt x="362389" y="225464"/>
                </a:lnTo>
                <a:lnTo>
                  <a:pt x="325068" y="235451"/>
                </a:lnTo>
                <a:lnTo>
                  <a:pt x="276318" y="242659"/>
                </a:lnTo>
                <a:lnTo>
                  <a:pt x="224654" y="244472"/>
                </a:lnTo>
                <a:lnTo>
                  <a:pt x="490837" y="244472"/>
                </a:lnTo>
                <a:lnTo>
                  <a:pt x="490837" y="0"/>
                </a:lnTo>
                <a:close/>
              </a:path>
              <a:path w="2552700" h="546734">
                <a:moveTo>
                  <a:pt x="785577" y="83477"/>
                </a:moveTo>
                <a:lnTo>
                  <a:pt x="734093" y="87704"/>
                </a:lnTo>
                <a:lnTo>
                  <a:pt x="687603" y="100041"/>
                </a:lnTo>
                <a:lnTo>
                  <a:pt x="646682" y="119969"/>
                </a:lnTo>
                <a:lnTo>
                  <a:pt x="611909" y="146969"/>
                </a:lnTo>
                <a:lnTo>
                  <a:pt x="583858" y="180525"/>
                </a:lnTo>
                <a:lnTo>
                  <a:pt x="563108" y="220117"/>
                </a:lnTo>
                <a:lnTo>
                  <a:pt x="550235" y="265227"/>
                </a:lnTo>
                <a:lnTo>
                  <a:pt x="545816" y="315338"/>
                </a:lnTo>
                <a:lnTo>
                  <a:pt x="549202" y="357646"/>
                </a:lnTo>
                <a:lnTo>
                  <a:pt x="559261" y="397156"/>
                </a:lnTo>
                <a:lnTo>
                  <a:pt x="575844" y="433285"/>
                </a:lnTo>
                <a:lnTo>
                  <a:pt x="598806" y="465452"/>
                </a:lnTo>
                <a:lnTo>
                  <a:pt x="627997" y="493076"/>
                </a:lnTo>
                <a:lnTo>
                  <a:pt x="663271" y="515574"/>
                </a:lnTo>
                <a:lnTo>
                  <a:pt x="704479" y="532364"/>
                </a:lnTo>
                <a:lnTo>
                  <a:pt x="751474" y="542865"/>
                </a:lnTo>
                <a:lnTo>
                  <a:pt x="804109" y="546494"/>
                </a:lnTo>
                <a:lnTo>
                  <a:pt x="853973" y="544034"/>
                </a:lnTo>
                <a:lnTo>
                  <a:pt x="900156" y="536961"/>
                </a:lnTo>
                <a:lnTo>
                  <a:pt x="941655" y="525739"/>
                </a:lnTo>
                <a:lnTo>
                  <a:pt x="977468" y="510829"/>
                </a:lnTo>
                <a:lnTo>
                  <a:pt x="977468" y="446631"/>
                </a:lnTo>
                <a:lnTo>
                  <a:pt x="803414" y="446631"/>
                </a:lnTo>
                <a:lnTo>
                  <a:pt x="751941" y="439471"/>
                </a:lnTo>
                <a:lnTo>
                  <a:pt x="711181" y="419332"/>
                </a:lnTo>
                <a:lnTo>
                  <a:pt x="683002" y="388224"/>
                </a:lnTo>
                <a:lnTo>
                  <a:pt x="669276" y="348156"/>
                </a:lnTo>
                <a:lnTo>
                  <a:pt x="1017427" y="348156"/>
                </a:lnTo>
                <a:lnTo>
                  <a:pt x="1015142" y="297732"/>
                </a:lnTo>
                <a:lnTo>
                  <a:pt x="1010041" y="264683"/>
                </a:lnTo>
                <a:lnTo>
                  <a:pt x="672111" y="264683"/>
                </a:lnTo>
                <a:lnTo>
                  <a:pt x="689243" y="225133"/>
                </a:lnTo>
                <a:lnTo>
                  <a:pt x="715943" y="198679"/>
                </a:lnTo>
                <a:lnTo>
                  <a:pt x="750993" y="184162"/>
                </a:lnTo>
                <a:lnTo>
                  <a:pt x="793177" y="180425"/>
                </a:lnTo>
                <a:lnTo>
                  <a:pt x="980998" y="180425"/>
                </a:lnTo>
                <a:lnTo>
                  <a:pt x="977401" y="173178"/>
                </a:lnTo>
                <a:lnTo>
                  <a:pt x="953083" y="142167"/>
                </a:lnTo>
                <a:lnTo>
                  <a:pt x="922174" y="117211"/>
                </a:lnTo>
                <a:lnTo>
                  <a:pt x="884242" y="98790"/>
                </a:lnTo>
                <a:lnTo>
                  <a:pt x="838854" y="87385"/>
                </a:lnTo>
                <a:lnTo>
                  <a:pt x="785577" y="83477"/>
                </a:lnTo>
                <a:close/>
              </a:path>
              <a:path w="2552700" h="546734">
                <a:moveTo>
                  <a:pt x="977468" y="407365"/>
                </a:moveTo>
                <a:lnTo>
                  <a:pt x="934724" y="426437"/>
                </a:lnTo>
                <a:lnTo>
                  <a:pt x="891244" y="438497"/>
                </a:lnTo>
                <a:lnTo>
                  <a:pt x="847363" y="444808"/>
                </a:lnTo>
                <a:lnTo>
                  <a:pt x="803414" y="446631"/>
                </a:lnTo>
                <a:lnTo>
                  <a:pt x="977468" y="446631"/>
                </a:lnTo>
                <a:lnTo>
                  <a:pt x="977468" y="407365"/>
                </a:lnTo>
                <a:close/>
              </a:path>
              <a:path w="2552700" h="546734">
                <a:moveTo>
                  <a:pt x="980998" y="180425"/>
                </a:moveTo>
                <a:lnTo>
                  <a:pt x="793177" y="180425"/>
                </a:lnTo>
                <a:lnTo>
                  <a:pt x="833130" y="185932"/>
                </a:lnTo>
                <a:lnTo>
                  <a:pt x="863348" y="200878"/>
                </a:lnTo>
                <a:lnTo>
                  <a:pt x="884929" y="226662"/>
                </a:lnTo>
                <a:lnTo>
                  <a:pt x="898973" y="264683"/>
                </a:lnTo>
                <a:lnTo>
                  <a:pt x="1010041" y="264683"/>
                </a:lnTo>
                <a:lnTo>
                  <a:pt x="1007998" y="251441"/>
                </a:lnTo>
                <a:lnTo>
                  <a:pt x="995562" y="209763"/>
                </a:lnTo>
                <a:lnTo>
                  <a:pt x="980998" y="180425"/>
                </a:lnTo>
                <a:close/>
              </a:path>
              <a:path w="2552700" h="546734">
                <a:moveTo>
                  <a:pt x="1522244" y="96314"/>
                </a:moveTo>
                <a:lnTo>
                  <a:pt x="1111539" y="96314"/>
                </a:lnTo>
                <a:lnTo>
                  <a:pt x="1111539" y="203033"/>
                </a:lnTo>
                <a:lnTo>
                  <a:pt x="1109072" y="265815"/>
                </a:lnTo>
                <a:lnTo>
                  <a:pt x="1102209" y="325153"/>
                </a:lnTo>
                <a:lnTo>
                  <a:pt x="1091761" y="380004"/>
                </a:lnTo>
                <a:lnTo>
                  <a:pt x="1078535" y="429323"/>
                </a:lnTo>
                <a:lnTo>
                  <a:pt x="1063341" y="472067"/>
                </a:lnTo>
                <a:lnTo>
                  <a:pt x="1046989" y="507192"/>
                </a:lnTo>
                <a:lnTo>
                  <a:pt x="1030287" y="533656"/>
                </a:lnTo>
                <a:lnTo>
                  <a:pt x="1168962" y="533656"/>
                </a:lnTo>
                <a:lnTo>
                  <a:pt x="1190302" y="495885"/>
                </a:lnTo>
                <a:lnTo>
                  <a:pt x="1206848" y="448944"/>
                </a:lnTo>
                <a:lnTo>
                  <a:pt x="1218994" y="397717"/>
                </a:lnTo>
                <a:lnTo>
                  <a:pt x="1227133" y="347083"/>
                </a:lnTo>
                <a:lnTo>
                  <a:pt x="1231659" y="301924"/>
                </a:lnTo>
                <a:lnTo>
                  <a:pt x="1234059" y="254391"/>
                </a:lnTo>
                <a:lnTo>
                  <a:pt x="1234993" y="200891"/>
                </a:lnTo>
                <a:lnTo>
                  <a:pt x="1522244" y="200484"/>
                </a:lnTo>
                <a:lnTo>
                  <a:pt x="1522244" y="96314"/>
                </a:lnTo>
                <a:close/>
              </a:path>
              <a:path w="2552700" h="546734">
                <a:moveTo>
                  <a:pt x="1522244" y="200484"/>
                </a:moveTo>
                <a:lnTo>
                  <a:pt x="1398847" y="200484"/>
                </a:lnTo>
                <a:lnTo>
                  <a:pt x="1398847" y="533656"/>
                </a:lnTo>
                <a:lnTo>
                  <a:pt x="1522244" y="533656"/>
                </a:lnTo>
                <a:lnTo>
                  <a:pt x="1522244" y="200484"/>
                </a:lnTo>
                <a:close/>
              </a:path>
              <a:path w="2552700" h="546734">
                <a:moveTo>
                  <a:pt x="1968050" y="0"/>
                </a:moveTo>
                <a:lnTo>
                  <a:pt x="1603388" y="0"/>
                </a:lnTo>
                <a:lnTo>
                  <a:pt x="1603388" y="533656"/>
                </a:lnTo>
                <a:lnTo>
                  <a:pt x="1731832" y="533656"/>
                </a:lnTo>
                <a:lnTo>
                  <a:pt x="1731832" y="110549"/>
                </a:lnTo>
                <a:lnTo>
                  <a:pt x="1968050" y="110549"/>
                </a:lnTo>
                <a:lnTo>
                  <a:pt x="1968050" y="0"/>
                </a:lnTo>
                <a:close/>
              </a:path>
              <a:path w="2552700" h="546734">
                <a:moveTo>
                  <a:pt x="2119593" y="0"/>
                </a:moveTo>
                <a:lnTo>
                  <a:pt x="1982605" y="0"/>
                </a:lnTo>
                <a:lnTo>
                  <a:pt x="2209606" y="412056"/>
                </a:lnTo>
                <a:lnTo>
                  <a:pt x="2146668" y="533656"/>
                </a:lnTo>
                <a:lnTo>
                  <a:pt x="2275808" y="533656"/>
                </a:lnTo>
                <a:lnTo>
                  <a:pt x="2401654" y="291053"/>
                </a:lnTo>
                <a:lnTo>
                  <a:pt x="2273655" y="291053"/>
                </a:lnTo>
                <a:lnTo>
                  <a:pt x="2119593" y="0"/>
                </a:lnTo>
                <a:close/>
              </a:path>
              <a:path w="2552700" h="546734">
                <a:moveTo>
                  <a:pt x="2552633" y="0"/>
                </a:moveTo>
                <a:lnTo>
                  <a:pt x="2423490" y="0"/>
                </a:lnTo>
                <a:lnTo>
                  <a:pt x="2273655" y="291053"/>
                </a:lnTo>
                <a:lnTo>
                  <a:pt x="2401654" y="291053"/>
                </a:lnTo>
                <a:lnTo>
                  <a:pt x="25526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6" name="bg object 19">
            <a:extLst>
              <a:ext uri="{FF2B5EF4-FFF2-40B4-BE49-F238E27FC236}">
                <a16:creationId xmlns:a16="http://schemas.microsoft.com/office/drawing/2014/main" id="{1261C470-5BB3-40F4-AD0C-D34FD724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870200"/>
            <a:ext cx="1428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 object 20">
            <a:extLst>
              <a:ext uri="{FF2B5EF4-FFF2-40B4-BE49-F238E27FC236}">
                <a16:creationId xmlns:a16="http://schemas.microsoft.com/office/drawing/2014/main" id="{D886DFFF-1903-4E47-91CF-61D3B1E37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870200"/>
            <a:ext cx="31908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g object 21">
            <a:extLst>
              <a:ext uri="{FF2B5EF4-FFF2-40B4-BE49-F238E27FC236}">
                <a16:creationId xmlns:a16="http://schemas.microsoft.com/office/drawing/2014/main" id="{A8479129-9EF8-4A50-B535-B2CD27F1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2870200"/>
            <a:ext cx="1476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g object 22">
            <a:extLst>
              <a:ext uri="{FF2B5EF4-FFF2-40B4-BE49-F238E27FC236}">
                <a16:creationId xmlns:a16="http://schemas.microsoft.com/office/drawing/2014/main" id="{D1767AC9-D00A-469F-B9F6-321FE7DB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70200"/>
            <a:ext cx="1460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g object 23">
            <a:extLst>
              <a:ext uri="{FF2B5EF4-FFF2-40B4-BE49-F238E27FC236}">
                <a16:creationId xmlns:a16="http://schemas.microsoft.com/office/drawing/2014/main" id="{EF6793E5-03DE-4067-B4A4-5AFFAE20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870200"/>
            <a:ext cx="157162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bg object 24">
            <a:extLst>
              <a:ext uri="{FF2B5EF4-FFF2-40B4-BE49-F238E27FC236}">
                <a16:creationId xmlns:a16="http://schemas.microsoft.com/office/drawing/2014/main" id="{AF5DEDB1-AC2E-4BFF-8FD2-F2359C52CA0A}"/>
              </a:ext>
            </a:extLst>
          </p:cNvPr>
          <p:cNvSpPr>
            <a:spLocks/>
          </p:cNvSpPr>
          <p:nvPr/>
        </p:nvSpPr>
        <p:spPr bwMode="auto">
          <a:xfrm>
            <a:off x="1346200" y="2870200"/>
            <a:ext cx="155575" cy="187325"/>
          </a:xfrm>
          <a:custGeom>
            <a:avLst/>
            <a:gdLst>
              <a:gd name="T0" fmla="*/ 155346 w 155575"/>
              <a:gd name="T1" fmla="*/ 0 h 186689"/>
              <a:gd name="T2" fmla="*/ 124129 w 155575"/>
              <a:gd name="T3" fmla="*/ 0 h 186689"/>
              <a:gd name="T4" fmla="*/ 124129 w 155575"/>
              <a:gd name="T5" fmla="*/ 79105 h 186689"/>
              <a:gd name="T6" fmla="*/ 31216 w 155575"/>
              <a:gd name="T7" fmla="*/ 79105 h 186689"/>
              <a:gd name="T8" fmla="*/ 31216 w 155575"/>
              <a:gd name="T9" fmla="*/ 0 h 186689"/>
              <a:gd name="T10" fmla="*/ 0 w 155575"/>
              <a:gd name="T11" fmla="*/ 0 h 186689"/>
              <a:gd name="T12" fmla="*/ 0 w 155575"/>
              <a:gd name="T13" fmla="*/ 79105 h 186689"/>
              <a:gd name="T14" fmla="*/ 0 w 155575"/>
              <a:gd name="T15" fmla="*/ 109429 h 186689"/>
              <a:gd name="T16" fmla="*/ 0 w 155575"/>
              <a:gd name="T17" fmla="*/ 193807 h 186689"/>
              <a:gd name="T18" fmla="*/ 31216 w 155575"/>
              <a:gd name="T19" fmla="*/ 193807 h 186689"/>
              <a:gd name="T20" fmla="*/ 31216 w 155575"/>
              <a:gd name="T21" fmla="*/ 109429 h 186689"/>
              <a:gd name="T22" fmla="*/ 124129 w 155575"/>
              <a:gd name="T23" fmla="*/ 109429 h 186689"/>
              <a:gd name="T24" fmla="*/ 124129 w 155575"/>
              <a:gd name="T25" fmla="*/ 193807 h 186689"/>
              <a:gd name="T26" fmla="*/ 155346 w 155575"/>
              <a:gd name="T27" fmla="*/ 193807 h 186689"/>
              <a:gd name="T28" fmla="*/ 155346 w 155575"/>
              <a:gd name="T29" fmla="*/ 109429 h 186689"/>
              <a:gd name="T30" fmla="*/ 155346 w 155575"/>
              <a:gd name="T31" fmla="*/ 79105 h 186689"/>
              <a:gd name="T32" fmla="*/ 155346 w 155575"/>
              <a:gd name="T33" fmla="*/ 0 h 1866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55575" h="186689">
                <a:moveTo>
                  <a:pt x="155346" y="0"/>
                </a:moveTo>
                <a:lnTo>
                  <a:pt x="124129" y="0"/>
                </a:lnTo>
                <a:lnTo>
                  <a:pt x="124129" y="76200"/>
                </a:lnTo>
                <a:lnTo>
                  <a:pt x="31216" y="76200"/>
                </a:lnTo>
                <a:lnTo>
                  <a:pt x="31216" y="0"/>
                </a:lnTo>
                <a:lnTo>
                  <a:pt x="0" y="0"/>
                </a:lnTo>
                <a:lnTo>
                  <a:pt x="0" y="76200"/>
                </a:lnTo>
                <a:lnTo>
                  <a:pt x="0" y="105410"/>
                </a:lnTo>
                <a:lnTo>
                  <a:pt x="0" y="186690"/>
                </a:lnTo>
                <a:lnTo>
                  <a:pt x="31216" y="186690"/>
                </a:lnTo>
                <a:lnTo>
                  <a:pt x="31216" y="105410"/>
                </a:lnTo>
                <a:lnTo>
                  <a:pt x="124129" y="105410"/>
                </a:lnTo>
                <a:lnTo>
                  <a:pt x="124129" y="186690"/>
                </a:lnTo>
                <a:lnTo>
                  <a:pt x="155346" y="186690"/>
                </a:lnTo>
                <a:lnTo>
                  <a:pt x="155346" y="105410"/>
                </a:lnTo>
                <a:lnTo>
                  <a:pt x="155346" y="76200"/>
                </a:lnTo>
                <a:lnTo>
                  <a:pt x="1553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2" name="bg object 25">
            <a:extLst>
              <a:ext uri="{FF2B5EF4-FFF2-40B4-BE49-F238E27FC236}">
                <a16:creationId xmlns:a16="http://schemas.microsoft.com/office/drawing/2014/main" id="{3C32FDF5-F993-4E19-91DA-9BC98F5D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2867025"/>
            <a:ext cx="16192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g object 26">
            <a:extLst>
              <a:ext uri="{FF2B5EF4-FFF2-40B4-BE49-F238E27FC236}">
                <a16:creationId xmlns:a16="http://schemas.microsoft.com/office/drawing/2014/main" id="{49E40C73-3A0D-4DD0-BA25-B7DC135E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2870200"/>
            <a:ext cx="15081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g object 27">
            <a:extLst>
              <a:ext uri="{FF2B5EF4-FFF2-40B4-BE49-F238E27FC236}">
                <a16:creationId xmlns:a16="http://schemas.microsoft.com/office/drawing/2014/main" id="{CA5CFA27-BA34-4FA1-BEDB-9D545E1B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870200"/>
            <a:ext cx="15716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g object 28">
            <a:extLst>
              <a:ext uri="{FF2B5EF4-FFF2-40B4-BE49-F238E27FC236}">
                <a16:creationId xmlns:a16="http://schemas.microsoft.com/office/drawing/2014/main" id="{00438E27-8A53-40F2-A0B5-01F49032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2820988"/>
            <a:ext cx="1555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bg object 29">
            <a:extLst>
              <a:ext uri="{FF2B5EF4-FFF2-40B4-BE49-F238E27FC236}">
                <a16:creationId xmlns:a16="http://schemas.microsoft.com/office/drawing/2014/main" id="{1CE6020D-87E9-4F1E-980D-C2BCAE90A680}"/>
              </a:ext>
            </a:extLst>
          </p:cNvPr>
          <p:cNvSpPr>
            <a:spLocks/>
          </p:cNvSpPr>
          <p:nvPr/>
        </p:nvSpPr>
        <p:spPr bwMode="auto">
          <a:xfrm>
            <a:off x="230188" y="3214688"/>
            <a:ext cx="131762" cy="185737"/>
          </a:xfrm>
          <a:custGeom>
            <a:avLst/>
            <a:gdLst>
              <a:gd name="T0" fmla="*/ 141480 w 130810"/>
              <a:gd name="T1" fmla="*/ 0 h 186689"/>
              <a:gd name="T2" fmla="*/ 0 w 130810"/>
              <a:gd name="T3" fmla="*/ 0 h 186689"/>
              <a:gd name="T4" fmla="*/ 0 w 130810"/>
              <a:gd name="T5" fmla="*/ 27613 h 186689"/>
              <a:gd name="T6" fmla="*/ 0 w 130810"/>
              <a:gd name="T7" fmla="*/ 176480 h 186689"/>
              <a:gd name="T8" fmla="*/ 33822 w 130810"/>
              <a:gd name="T9" fmla="*/ 176480 h 186689"/>
              <a:gd name="T10" fmla="*/ 33822 w 130810"/>
              <a:gd name="T11" fmla="*/ 27613 h 186689"/>
              <a:gd name="T12" fmla="*/ 141480 w 130810"/>
              <a:gd name="T13" fmla="*/ 27613 h 186689"/>
              <a:gd name="T14" fmla="*/ 141480 w 130810"/>
              <a:gd name="T15" fmla="*/ 0 h 1866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0810" h="186689">
                <a:moveTo>
                  <a:pt x="130632" y="0"/>
                </a:moveTo>
                <a:lnTo>
                  <a:pt x="0" y="0"/>
                </a:lnTo>
                <a:lnTo>
                  <a:pt x="0" y="29210"/>
                </a:lnTo>
                <a:lnTo>
                  <a:pt x="0" y="186690"/>
                </a:lnTo>
                <a:lnTo>
                  <a:pt x="31229" y="186690"/>
                </a:lnTo>
                <a:lnTo>
                  <a:pt x="31229" y="29210"/>
                </a:lnTo>
                <a:lnTo>
                  <a:pt x="130632" y="29210"/>
                </a:lnTo>
                <a:lnTo>
                  <a:pt x="1306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bg object 30">
            <a:extLst>
              <a:ext uri="{FF2B5EF4-FFF2-40B4-BE49-F238E27FC236}">
                <a16:creationId xmlns:a16="http://schemas.microsoft.com/office/drawing/2014/main" id="{0771529E-4F33-460B-8530-55E68695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211513"/>
            <a:ext cx="17780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bg object 31">
            <a:extLst>
              <a:ext uri="{FF2B5EF4-FFF2-40B4-BE49-F238E27FC236}">
                <a16:creationId xmlns:a16="http://schemas.microsoft.com/office/drawing/2014/main" id="{C6322456-4637-4970-A3BE-5D156C1F480B}"/>
              </a:ext>
            </a:extLst>
          </p:cNvPr>
          <p:cNvSpPr>
            <a:spLocks/>
          </p:cNvSpPr>
          <p:nvPr/>
        </p:nvSpPr>
        <p:spPr bwMode="auto">
          <a:xfrm>
            <a:off x="590550" y="3211513"/>
            <a:ext cx="728663" cy="234950"/>
          </a:xfrm>
          <a:custGeom>
            <a:avLst/>
            <a:gdLst>
              <a:gd name="T0" fmla="*/ 128531 w 729615"/>
              <a:gd name="T1" fmla="*/ 132969 h 234950"/>
              <a:gd name="T2" fmla="*/ 113996 w 729615"/>
              <a:gd name="T3" fmla="*/ 156006 h 234950"/>
              <a:gd name="T4" fmla="*/ 86204 w 729615"/>
              <a:gd name="T5" fmla="*/ 164198 h 234950"/>
              <a:gd name="T6" fmla="*/ 44616 w 729615"/>
              <a:gd name="T7" fmla="*/ 144005 h 234950"/>
              <a:gd name="T8" fmla="*/ 31311 w 729615"/>
              <a:gd name="T9" fmla="*/ 96278 h 234950"/>
              <a:gd name="T10" fmla="*/ 44741 w 729615"/>
              <a:gd name="T11" fmla="*/ 48564 h 234950"/>
              <a:gd name="T12" fmla="*/ 86456 w 729615"/>
              <a:gd name="T13" fmla="*/ 28359 h 234950"/>
              <a:gd name="T14" fmla="*/ 112332 w 729615"/>
              <a:gd name="T15" fmla="*/ 35001 h 234950"/>
              <a:gd name="T16" fmla="*/ 126466 w 729615"/>
              <a:gd name="T17" fmla="*/ 54902 h 234950"/>
              <a:gd name="T18" fmla="*/ 150164 w 729615"/>
              <a:gd name="T19" fmla="*/ 32385 h 234950"/>
              <a:gd name="T20" fmla="*/ 113270 w 729615"/>
              <a:gd name="T21" fmla="*/ 3924 h 234950"/>
              <a:gd name="T22" fmla="*/ 49675 w 729615"/>
              <a:gd name="T23" fmla="*/ 7175 h 234950"/>
              <a:gd name="T24" fmla="*/ 5754 w 729615"/>
              <a:gd name="T25" fmla="*/ 57632 h 234950"/>
              <a:gd name="T26" fmla="*/ 5719 w 729615"/>
              <a:gd name="T27" fmla="*/ 134924 h 234950"/>
              <a:gd name="T28" fmla="*/ 49462 w 729615"/>
              <a:gd name="T29" fmla="*/ 185394 h 234950"/>
              <a:gd name="T30" fmla="*/ 114522 w 729615"/>
              <a:gd name="T31" fmla="*/ 188201 h 234950"/>
              <a:gd name="T32" fmla="*/ 152430 w 729615"/>
              <a:gd name="T33" fmla="*/ 157111 h 234950"/>
              <a:gd name="T34" fmla="*/ 337860 w 729615"/>
              <a:gd name="T35" fmla="*/ 3378 h 234950"/>
              <a:gd name="T36" fmla="*/ 263985 w 729615"/>
              <a:gd name="T37" fmla="*/ 93421 h 234950"/>
              <a:gd name="T38" fmla="*/ 210116 w 729615"/>
              <a:gd name="T39" fmla="*/ 3378 h 234950"/>
              <a:gd name="T40" fmla="*/ 244995 w 729615"/>
              <a:gd name="T41" fmla="*/ 133489 h 234950"/>
              <a:gd name="T42" fmla="*/ 250127 w 729615"/>
              <a:gd name="T43" fmla="*/ 189179 h 234950"/>
              <a:gd name="T44" fmla="*/ 536422 w 729615"/>
              <a:gd name="T45" fmla="*/ 160807 h 234950"/>
              <a:gd name="T46" fmla="*/ 510257 w 729615"/>
              <a:gd name="T47" fmla="*/ 31737 h 234950"/>
              <a:gd name="T48" fmla="*/ 479986 w 729615"/>
              <a:gd name="T49" fmla="*/ 3378 h 234950"/>
              <a:gd name="T50" fmla="*/ 479986 w 729615"/>
              <a:gd name="T51" fmla="*/ 160807 h 234950"/>
              <a:gd name="T52" fmla="*/ 405124 w 729615"/>
              <a:gd name="T53" fmla="*/ 141478 h 234950"/>
              <a:gd name="T54" fmla="*/ 415565 w 729615"/>
              <a:gd name="T55" fmla="*/ 86017 h 234950"/>
              <a:gd name="T56" fmla="*/ 417130 w 729615"/>
              <a:gd name="T57" fmla="*/ 31737 h 234950"/>
              <a:gd name="T58" fmla="*/ 479986 w 729615"/>
              <a:gd name="T59" fmla="*/ 3378 h 234950"/>
              <a:gd name="T60" fmla="*/ 388413 w 729615"/>
              <a:gd name="T61" fmla="*/ 46837 h 234950"/>
              <a:gd name="T62" fmla="*/ 381387 w 729615"/>
              <a:gd name="T63" fmla="*/ 116027 h 234950"/>
              <a:gd name="T64" fmla="*/ 366090 w 729615"/>
              <a:gd name="T65" fmla="*/ 160807 h 234950"/>
              <a:gd name="T66" fmla="*/ 347111 w 729615"/>
              <a:gd name="T67" fmla="*/ 234721 h 234950"/>
              <a:gd name="T68" fmla="*/ 377118 w 729615"/>
              <a:gd name="T69" fmla="*/ 189179 h 234950"/>
              <a:gd name="T70" fmla="*/ 506415 w 729615"/>
              <a:gd name="T71" fmla="*/ 234721 h 234950"/>
              <a:gd name="T72" fmla="*/ 536422 w 729615"/>
              <a:gd name="T73" fmla="*/ 189179 h 234950"/>
              <a:gd name="T74" fmla="*/ 719073 w 729615"/>
              <a:gd name="T75" fmla="*/ 189179 h 234950"/>
              <a:gd name="T76" fmla="*/ 692394 w 729615"/>
              <a:gd name="T77" fmla="*/ 107988 h 234950"/>
              <a:gd name="T78" fmla="*/ 661624 w 729615"/>
              <a:gd name="T79" fmla="*/ 14351 h 234950"/>
              <a:gd name="T80" fmla="*/ 604162 w 729615"/>
              <a:gd name="T81" fmla="*/ 107988 h 234950"/>
              <a:gd name="T82" fmla="*/ 638276 w 729615"/>
              <a:gd name="T83" fmla="*/ 33820 h 234950"/>
              <a:gd name="T84" fmla="*/ 661624 w 729615"/>
              <a:gd name="T85" fmla="*/ 14351 h 234950"/>
              <a:gd name="T86" fmla="*/ 608768 w 729615"/>
              <a:gd name="T87" fmla="*/ 3378 h 234950"/>
              <a:gd name="T88" fmla="*/ 578762 w 729615"/>
              <a:gd name="T89" fmla="*/ 189179 h 234950"/>
              <a:gd name="T90" fmla="*/ 670600 w 729615"/>
              <a:gd name="T91" fmla="*/ 135826 h 234950"/>
              <a:gd name="T92" fmla="*/ 719073 w 729615"/>
              <a:gd name="T93" fmla="*/ 189179 h 2349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29615" h="234950">
                <a:moveTo>
                  <a:pt x="163169" y="132969"/>
                </a:moveTo>
                <a:lnTo>
                  <a:pt x="130390" y="132969"/>
                </a:lnTo>
                <a:lnTo>
                  <a:pt x="124815" y="146189"/>
                </a:lnTo>
                <a:lnTo>
                  <a:pt x="115646" y="156006"/>
                </a:lnTo>
                <a:lnTo>
                  <a:pt x="103124" y="162102"/>
                </a:lnTo>
                <a:lnTo>
                  <a:pt x="87452" y="164198"/>
                </a:lnTo>
                <a:lnTo>
                  <a:pt x="62611" y="158750"/>
                </a:lnTo>
                <a:lnTo>
                  <a:pt x="45262" y="144005"/>
                </a:lnTo>
                <a:lnTo>
                  <a:pt x="35077" y="122377"/>
                </a:lnTo>
                <a:lnTo>
                  <a:pt x="31762" y="96278"/>
                </a:lnTo>
                <a:lnTo>
                  <a:pt x="35115" y="70180"/>
                </a:lnTo>
                <a:lnTo>
                  <a:pt x="45389" y="48564"/>
                </a:lnTo>
                <a:lnTo>
                  <a:pt x="62826" y="33807"/>
                </a:lnTo>
                <a:lnTo>
                  <a:pt x="87706" y="28359"/>
                </a:lnTo>
                <a:lnTo>
                  <a:pt x="102425" y="30022"/>
                </a:lnTo>
                <a:lnTo>
                  <a:pt x="113957" y="35001"/>
                </a:lnTo>
                <a:lnTo>
                  <a:pt x="122504" y="43294"/>
                </a:lnTo>
                <a:lnTo>
                  <a:pt x="128295" y="54902"/>
                </a:lnTo>
                <a:lnTo>
                  <a:pt x="161086" y="54902"/>
                </a:lnTo>
                <a:lnTo>
                  <a:pt x="152336" y="32385"/>
                </a:lnTo>
                <a:lnTo>
                  <a:pt x="136690" y="15049"/>
                </a:lnTo>
                <a:lnTo>
                  <a:pt x="114909" y="3924"/>
                </a:lnTo>
                <a:lnTo>
                  <a:pt x="87706" y="0"/>
                </a:lnTo>
                <a:lnTo>
                  <a:pt x="50393" y="7175"/>
                </a:lnTo>
                <a:lnTo>
                  <a:pt x="22872" y="27152"/>
                </a:lnTo>
                <a:lnTo>
                  <a:pt x="5842" y="57632"/>
                </a:lnTo>
                <a:lnTo>
                  <a:pt x="0" y="96278"/>
                </a:lnTo>
                <a:lnTo>
                  <a:pt x="5803" y="134924"/>
                </a:lnTo>
                <a:lnTo>
                  <a:pt x="22745" y="165404"/>
                </a:lnTo>
                <a:lnTo>
                  <a:pt x="50177" y="185394"/>
                </a:lnTo>
                <a:lnTo>
                  <a:pt x="87452" y="192570"/>
                </a:lnTo>
                <a:lnTo>
                  <a:pt x="116179" y="188201"/>
                </a:lnTo>
                <a:lnTo>
                  <a:pt x="138772" y="175945"/>
                </a:lnTo>
                <a:lnTo>
                  <a:pt x="154635" y="157111"/>
                </a:lnTo>
                <a:lnTo>
                  <a:pt x="163169" y="132969"/>
                </a:lnTo>
                <a:close/>
              </a:path>
              <a:path w="729615" h="234950">
                <a:moveTo>
                  <a:pt x="342747" y="3378"/>
                </a:moveTo>
                <a:lnTo>
                  <a:pt x="310743" y="3378"/>
                </a:lnTo>
                <a:lnTo>
                  <a:pt x="267804" y="93421"/>
                </a:lnTo>
                <a:lnTo>
                  <a:pt x="260515" y="93421"/>
                </a:lnTo>
                <a:lnTo>
                  <a:pt x="213156" y="3378"/>
                </a:lnTo>
                <a:lnTo>
                  <a:pt x="179844" y="3378"/>
                </a:lnTo>
                <a:lnTo>
                  <a:pt x="248539" y="133489"/>
                </a:lnTo>
                <a:lnTo>
                  <a:pt x="222008" y="189179"/>
                </a:lnTo>
                <a:lnTo>
                  <a:pt x="253746" y="189179"/>
                </a:lnTo>
                <a:lnTo>
                  <a:pt x="342747" y="3378"/>
                </a:lnTo>
                <a:close/>
              </a:path>
              <a:path w="729615" h="234950">
                <a:moveTo>
                  <a:pt x="544182" y="160807"/>
                </a:moveTo>
                <a:lnTo>
                  <a:pt x="517639" y="160807"/>
                </a:lnTo>
                <a:lnTo>
                  <a:pt x="517639" y="31737"/>
                </a:lnTo>
                <a:lnTo>
                  <a:pt x="517639" y="3378"/>
                </a:lnTo>
                <a:lnTo>
                  <a:pt x="486930" y="3378"/>
                </a:lnTo>
                <a:lnTo>
                  <a:pt x="486930" y="31737"/>
                </a:lnTo>
                <a:lnTo>
                  <a:pt x="486930" y="160807"/>
                </a:lnTo>
                <a:lnTo>
                  <a:pt x="403402" y="160807"/>
                </a:lnTo>
                <a:lnTo>
                  <a:pt x="410984" y="141478"/>
                </a:lnTo>
                <a:lnTo>
                  <a:pt x="417283" y="116573"/>
                </a:lnTo>
                <a:lnTo>
                  <a:pt x="421576" y="86017"/>
                </a:lnTo>
                <a:lnTo>
                  <a:pt x="423164" y="49695"/>
                </a:lnTo>
                <a:lnTo>
                  <a:pt x="423164" y="31737"/>
                </a:lnTo>
                <a:lnTo>
                  <a:pt x="486930" y="31737"/>
                </a:lnTo>
                <a:lnTo>
                  <a:pt x="486930" y="3378"/>
                </a:lnTo>
                <a:lnTo>
                  <a:pt x="394030" y="3378"/>
                </a:lnTo>
                <a:lnTo>
                  <a:pt x="394030" y="46837"/>
                </a:lnTo>
                <a:lnTo>
                  <a:pt x="392061" y="84886"/>
                </a:lnTo>
                <a:lnTo>
                  <a:pt x="386905" y="116027"/>
                </a:lnTo>
                <a:lnTo>
                  <a:pt x="379641" y="141071"/>
                </a:lnTo>
                <a:lnTo>
                  <a:pt x="371386" y="160807"/>
                </a:lnTo>
                <a:lnTo>
                  <a:pt x="352132" y="160807"/>
                </a:lnTo>
                <a:lnTo>
                  <a:pt x="352132" y="234721"/>
                </a:lnTo>
                <a:lnTo>
                  <a:pt x="382574" y="234721"/>
                </a:lnTo>
                <a:lnTo>
                  <a:pt x="382574" y="189179"/>
                </a:lnTo>
                <a:lnTo>
                  <a:pt x="513740" y="189179"/>
                </a:lnTo>
                <a:lnTo>
                  <a:pt x="513740" y="234721"/>
                </a:lnTo>
                <a:lnTo>
                  <a:pt x="544182" y="234721"/>
                </a:lnTo>
                <a:lnTo>
                  <a:pt x="544182" y="189179"/>
                </a:lnTo>
                <a:lnTo>
                  <a:pt x="544182" y="160807"/>
                </a:lnTo>
                <a:close/>
              </a:path>
              <a:path w="729615" h="234950">
                <a:moveTo>
                  <a:pt x="729475" y="189179"/>
                </a:moveTo>
                <a:lnTo>
                  <a:pt x="711695" y="135826"/>
                </a:lnTo>
                <a:lnTo>
                  <a:pt x="702411" y="107988"/>
                </a:lnTo>
                <a:lnTo>
                  <a:pt x="677684" y="33820"/>
                </a:lnTo>
                <a:lnTo>
                  <a:pt x="671195" y="14351"/>
                </a:lnTo>
                <a:lnTo>
                  <a:pt x="671195" y="107988"/>
                </a:lnTo>
                <a:lnTo>
                  <a:pt x="612902" y="107988"/>
                </a:lnTo>
                <a:lnTo>
                  <a:pt x="636320" y="33820"/>
                </a:lnTo>
                <a:lnTo>
                  <a:pt x="647509" y="33820"/>
                </a:lnTo>
                <a:lnTo>
                  <a:pt x="671195" y="107988"/>
                </a:lnTo>
                <a:lnTo>
                  <a:pt x="671195" y="14351"/>
                </a:lnTo>
                <a:lnTo>
                  <a:pt x="667537" y="3378"/>
                </a:lnTo>
                <a:lnTo>
                  <a:pt x="617575" y="3378"/>
                </a:lnTo>
                <a:lnTo>
                  <a:pt x="555917" y="189179"/>
                </a:lnTo>
                <a:lnTo>
                  <a:pt x="587133" y="189179"/>
                </a:lnTo>
                <a:lnTo>
                  <a:pt x="604050" y="135826"/>
                </a:lnTo>
                <a:lnTo>
                  <a:pt x="680300" y="135826"/>
                </a:lnTo>
                <a:lnTo>
                  <a:pt x="697471" y="189179"/>
                </a:lnTo>
                <a:lnTo>
                  <a:pt x="729475" y="189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9" name="bg object 32">
            <a:extLst>
              <a:ext uri="{FF2B5EF4-FFF2-40B4-BE49-F238E27FC236}">
                <a16:creationId xmlns:a16="http://schemas.microsoft.com/office/drawing/2014/main" id="{AE60502C-9080-4128-84BD-D4135E87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214688"/>
            <a:ext cx="1476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g object 33">
            <a:extLst>
              <a:ext uri="{FF2B5EF4-FFF2-40B4-BE49-F238E27FC236}">
                <a16:creationId xmlns:a16="http://schemas.microsoft.com/office/drawing/2014/main" id="{3C87E655-8A00-4883-8C7D-D0710D86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211513"/>
            <a:ext cx="33020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g object 34">
            <a:extLst>
              <a:ext uri="{FF2B5EF4-FFF2-40B4-BE49-F238E27FC236}">
                <a16:creationId xmlns:a16="http://schemas.microsoft.com/office/drawing/2014/main" id="{18478BB8-671B-4D5B-9D23-D9BE8177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3214688"/>
            <a:ext cx="1492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g object 35">
            <a:extLst>
              <a:ext uri="{FF2B5EF4-FFF2-40B4-BE49-F238E27FC236}">
                <a16:creationId xmlns:a16="http://schemas.microsoft.com/office/drawing/2014/main" id="{A27C4294-CDEF-450E-B9C7-09FFFC9E9126}"/>
              </a:ext>
            </a:extLst>
          </p:cNvPr>
          <p:cNvSpPr>
            <a:spLocks/>
          </p:cNvSpPr>
          <p:nvPr/>
        </p:nvSpPr>
        <p:spPr bwMode="auto">
          <a:xfrm>
            <a:off x="2063750" y="3214688"/>
            <a:ext cx="527050" cy="185737"/>
          </a:xfrm>
          <a:custGeom>
            <a:avLst/>
            <a:gdLst>
              <a:gd name="T0" fmla="*/ 135078 w 527685"/>
              <a:gd name="T1" fmla="*/ 148867 h 186689"/>
              <a:gd name="T2" fmla="*/ 30820 w 527685"/>
              <a:gd name="T3" fmla="*/ 148867 h 186689"/>
              <a:gd name="T4" fmla="*/ 30820 w 527685"/>
              <a:gd name="T5" fmla="*/ 98445 h 186689"/>
              <a:gd name="T6" fmla="*/ 110677 w 527685"/>
              <a:gd name="T7" fmla="*/ 98445 h 186689"/>
              <a:gd name="T8" fmla="*/ 110677 w 527685"/>
              <a:gd name="T9" fmla="*/ 72031 h 186689"/>
              <a:gd name="T10" fmla="*/ 30820 w 527685"/>
              <a:gd name="T11" fmla="*/ 72031 h 186689"/>
              <a:gd name="T12" fmla="*/ 30820 w 527685"/>
              <a:gd name="T13" fmla="*/ 27613 h 186689"/>
              <a:gd name="T14" fmla="*/ 131746 w 527685"/>
              <a:gd name="T15" fmla="*/ 27613 h 186689"/>
              <a:gd name="T16" fmla="*/ 131746 w 527685"/>
              <a:gd name="T17" fmla="*/ 0 h 186689"/>
              <a:gd name="T18" fmla="*/ 0 w 527685"/>
              <a:gd name="T19" fmla="*/ 0 h 186689"/>
              <a:gd name="T20" fmla="*/ 0 w 527685"/>
              <a:gd name="T21" fmla="*/ 27613 h 186689"/>
              <a:gd name="T22" fmla="*/ 0 w 527685"/>
              <a:gd name="T23" fmla="*/ 72031 h 186689"/>
              <a:gd name="T24" fmla="*/ 0 w 527685"/>
              <a:gd name="T25" fmla="*/ 98445 h 186689"/>
              <a:gd name="T26" fmla="*/ 0 w 527685"/>
              <a:gd name="T27" fmla="*/ 148867 h 186689"/>
              <a:gd name="T28" fmla="*/ 0 w 527685"/>
              <a:gd name="T29" fmla="*/ 176480 h 186689"/>
              <a:gd name="T30" fmla="*/ 135078 w 527685"/>
              <a:gd name="T31" fmla="*/ 176480 h 186689"/>
              <a:gd name="T32" fmla="*/ 135078 w 527685"/>
              <a:gd name="T33" fmla="*/ 148867 h 186689"/>
              <a:gd name="T34" fmla="*/ 322571 w 527685"/>
              <a:gd name="T35" fmla="*/ 0 h 186689"/>
              <a:gd name="T36" fmla="*/ 291741 w 527685"/>
              <a:gd name="T37" fmla="*/ 0 h 186689"/>
              <a:gd name="T38" fmla="*/ 291741 w 527685"/>
              <a:gd name="T39" fmla="*/ 72031 h 186689"/>
              <a:gd name="T40" fmla="*/ 200063 w 527685"/>
              <a:gd name="T41" fmla="*/ 72031 h 186689"/>
              <a:gd name="T42" fmla="*/ 200063 w 527685"/>
              <a:gd name="T43" fmla="*/ 0 h 186689"/>
              <a:gd name="T44" fmla="*/ 169244 w 527685"/>
              <a:gd name="T45" fmla="*/ 0 h 186689"/>
              <a:gd name="T46" fmla="*/ 169244 w 527685"/>
              <a:gd name="T47" fmla="*/ 72031 h 186689"/>
              <a:gd name="T48" fmla="*/ 169244 w 527685"/>
              <a:gd name="T49" fmla="*/ 99645 h 186689"/>
              <a:gd name="T50" fmla="*/ 169244 w 527685"/>
              <a:gd name="T51" fmla="*/ 176480 h 186689"/>
              <a:gd name="T52" fmla="*/ 200063 w 527685"/>
              <a:gd name="T53" fmla="*/ 176480 h 186689"/>
              <a:gd name="T54" fmla="*/ 200063 w 527685"/>
              <a:gd name="T55" fmla="*/ 99645 h 186689"/>
              <a:gd name="T56" fmla="*/ 291741 w 527685"/>
              <a:gd name="T57" fmla="*/ 99645 h 186689"/>
              <a:gd name="T58" fmla="*/ 291741 w 527685"/>
              <a:gd name="T59" fmla="*/ 176480 h 186689"/>
              <a:gd name="T60" fmla="*/ 322571 w 527685"/>
              <a:gd name="T61" fmla="*/ 176480 h 186689"/>
              <a:gd name="T62" fmla="*/ 322571 w 527685"/>
              <a:gd name="T63" fmla="*/ 99645 h 186689"/>
              <a:gd name="T64" fmla="*/ 322571 w 527685"/>
              <a:gd name="T65" fmla="*/ 72031 h 186689"/>
              <a:gd name="T66" fmla="*/ 322571 w 527685"/>
              <a:gd name="T67" fmla="*/ 0 h 186689"/>
              <a:gd name="T68" fmla="*/ 520328 w 527685"/>
              <a:gd name="T69" fmla="*/ 0 h 186689"/>
              <a:gd name="T70" fmla="*/ 489497 w 527685"/>
              <a:gd name="T71" fmla="*/ 0 h 186689"/>
              <a:gd name="T72" fmla="*/ 489497 w 527685"/>
              <a:gd name="T73" fmla="*/ 72031 h 186689"/>
              <a:gd name="T74" fmla="*/ 397819 w 527685"/>
              <a:gd name="T75" fmla="*/ 72031 h 186689"/>
              <a:gd name="T76" fmla="*/ 397819 w 527685"/>
              <a:gd name="T77" fmla="*/ 0 h 186689"/>
              <a:gd name="T78" fmla="*/ 367001 w 527685"/>
              <a:gd name="T79" fmla="*/ 0 h 186689"/>
              <a:gd name="T80" fmla="*/ 367001 w 527685"/>
              <a:gd name="T81" fmla="*/ 72031 h 186689"/>
              <a:gd name="T82" fmla="*/ 367001 w 527685"/>
              <a:gd name="T83" fmla="*/ 99645 h 186689"/>
              <a:gd name="T84" fmla="*/ 367001 w 527685"/>
              <a:gd name="T85" fmla="*/ 176480 h 186689"/>
              <a:gd name="T86" fmla="*/ 397819 w 527685"/>
              <a:gd name="T87" fmla="*/ 176480 h 186689"/>
              <a:gd name="T88" fmla="*/ 397819 w 527685"/>
              <a:gd name="T89" fmla="*/ 99645 h 186689"/>
              <a:gd name="T90" fmla="*/ 489497 w 527685"/>
              <a:gd name="T91" fmla="*/ 99645 h 186689"/>
              <a:gd name="T92" fmla="*/ 489497 w 527685"/>
              <a:gd name="T93" fmla="*/ 176480 h 186689"/>
              <a:gd name="T94" fmla="*/ 520328 w 527685"/>
              <a:gd name="T95" fmla="*/ 176480 h 186689"/>
              <a:gd name="T96" fmla="*/ 520328 w 527685"/>
              <a:gd name="T97" fmla="*/ 99645 h 186689"/>
              <a:gd name="T98" fmla="*/ 520328 w 527685"/>
              <a:gd name="T99" fmla="*/ 72031 h 186689"/>
              <a:gd name="T100" fmla="*/ 520328 w 527685"/>
              <a:gd name="T101" fmla="*/ 0 h 1866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27685" h="186689">
                <a:moveTo>
                  <a:pt x="136880" y="157480"/>
                </a:moveTo>
                <a:lnTo>
                  <a:pt x="31229" y="157480"/>
                </a:lnTo>
                <a:lnTo>
                  <a:pt x="31229" y="104140"/>
                </a:lnTo>
                <a:lnTo>
                  <a:pt x="112153" y="104140"/>
                </a:lnTo>
                <a:lnTo>
                  <a:pt x="112153" y="76200"/>
                </a:lnTo>
                <a:lnTo>
                  <a:pt x="31229" y="76200"/>
                </a:lnTo>
                <a:lnTo>
                  <a:pt x="31229" y="29210"/>
                </a:lnTo>
                <a:lnTo>
                  <a:pt x="133502" y="29210"/>
                </a:lnTo>
                <a:lnTo>
                  <a:pt x="133502" y="0"/>
                </a:lnTo>
                <a:lnTo>
                  <a:pt x="0" y="0"/>
                </a:lnTo>
                <a:lnTo>
                  <a:pt x="0" y="29210"/>
                </a:lnTo>
                <a:lnTo>
                  <a:pt x="0" y="76200"/>
                </a:lnTo>
                <a:lnTo>
                  <a:pt x="0" y="104140"/>
                </a:lnTo>
                <a:lnTo>
                  <a:pt x="0" y="157480"/>
                </a:lnTo>
                <a:lnTo>
                  <a:pt x="0" y="186690"/>
                </a:lnTo>
                <a:lnTo>
                  <a:pt x="136880" y="186690"/>
                </a:lnTo>
                <a:lnTo>
                  <a:pt x="136880" y="157480"/>
                </a:lnTo>
                <a:close/>
              </a:path>
              <a:path w="527685" h="186689">
                <a:moveTo>
                  <a:pt x="326872" y="0"/>
                </a:moveTo>
                <a:lnTo>
                  <a:pt x="295630" y="0"/>
                </a:lnTo>
                <a:lnTo>
                  <a:pt x="295630" y="76200"/>
                </a:lnTo>
                <a:lnTo>
                  <a:pt x="202730" y="76200"/>
                </a:lnTo>
                <a:lnTo>
                  <a:pt x="202730" y="0"/>
                </a:lnTo>
                <a:lnTo>
                  <a:pt x="171500" y="0"/>
                </a:lnTo>
                <a:lnTo>
                  <a:pt x="171500" y="76200"/>
                </a:lnTo>
                <a:lnTo>
                  <a:pt x="171500" y="105410"/>
                </a:lnTo>
                <a:lnTo>
                  <a:pt x="171500" y="186690"/>
                </a:lnTo>
                <a:lnTo>
                  <a:pt x="202730" y="186690"/>
                </a:lnTo>
                <a:lnTo>
                  <a:pt x="202730" y="105410"/>
                </a:lnTo>
                <a:lnTo>
                  <a:pt x="295630" y="105410"/>
                </a:lnTo>
                <a:lnTo>
                  <a:pt x="295630" y="186690"/>
                </a:lnTo>
                <a:lnTo>
                  <a:pt x="326872" y="186690"/>
                </a:lnTo>
                <a:lnTo>
                  <a:pt x="326872" y="105410"/>
                </a:lnTo>
                <a:lnTo>
                  <a:pt x="326872" y="76200"/>
                </a:lnTo>
                <a:lnTo>
                  <a:pt x="326872" y="0"/>
                </a:lnTo>
                <a:close/>
              </a:path>
              <a:path w="527685" h="186689">
                <a:moveTo>
                  <a:pt x="527265" y="0"/>
                </a:moveTo>
                <a:lnTo>
                  <a:pt x="496023" y="0"/>
                </a:lnTo>
                <a:lnTo>
                  <a:pt x="496023" y="76200"/>
                </a:lnTo>
                <a:lnTo>
                  <a:pt x="403123" y="76200"/>
                </a:lnTo>
                <a:lnTo>
                  <a:pt x="403123" y="0"/>
                </a:lnTo>
                <a:lnTo>
                  <a:pt x="371894" y="0"/>
                </a:lnTo>
                <a:lnTo>
                  <a:pt x="371894" y="76200"/>
                </a:lnTo>
                <a:lnTo>
                  <a:pt x="371894" y="105410"/>
                </a:lnTo>
                <a:lnTo>
                  <a:pt x="371894" y="186690"/>
                </a:lnTo>
                <a:lnTo>
                  <a:pt x="403123" y="186690"/>
                </a:lnTo>
                <a:lnTo>
                  <a:pt x="403123" y="105410"/>
                </a:lnTo>
                <a:lnTo>
                  <a:pt x="496023" y="105410"/>
                </a:lnTo>
                <a:lnTo>
                  <a:pt x="496023" y="186690"/>
                </a:lnTo>
                <a:lnTo>
                  <a:pt x="527265" y="186690"/>
                </a:lnTo>
                <a:lnTo>
                  <a:pt x="527265" y="105410"/>
                </a:lnTo>
                <a:lnTo>
                  <a:pt x="527265" y="76200"/>
                </a:lnTo>
                <a:lnTo>
                  <a:pt x="5272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3" name="bg object 36">
            <a:extLst>
              <a:ext uri="{FF2B5EF4-FFF2-40B4-BE49-F238E27FC236}">
                <a16:creationId xmlns:a16="http://schemas.microsoft.com/office/drawing/2014/main" id="{206F931A-F3E4-4C70-AA13-2C064A35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3214688"/>
            <a:ext cx="1968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g object 37">
            <a:extLst>
              <a:ext uri="{FF2B5EF4-FFF2-40B4-BE49-F238E27FC236}">
                <a16:creationId xmlns:a16="http://schemas.microsoft.com/office/drawing/2014/main" id="{38BD72FB-B71F-4BF2-9478-768E03EF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165475"/>
            <a:ext cx="15716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g object 38">
            <a:extLst>
              <a:ext uri="{FF2B5EF4-FFF2-40B4-BE49-F238E27FC236}">
                <a16:creationId xmlns:a16="http://schemas.microsoft.com/office/drawing/2014/main" id="{6868B30E-F72F-4A61-A9F4-8D961BBA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559175"/>
            <a:ext cx="163512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bg object 39">
            <a:extLst>
              <a:ext uri="{FF2B5EF4-FFF2-40B4-BE49-F238E27FC236}">
                <a16:creationId xmlns:a16="http://schemas.microsoft.com/office/drawing/2014/main" id="{13571D90-B485-4E33-A64A-85A538C8604A}"/>
              </a:ext>
            </a:extLst>
          </p:cNvPr>
          <p:cNvSpPr>
            <a:spLocks/>
          </p:cNvSpPr>
          <p:nvPr/>
        </p:nvSpPr>
        <p:spPr bwMode="auto">
          <a:xfrm>
            <a:off x="403225" y="3559175"/>
            <a:ext cx="155575" cy="185738"/>
          </a:xfrm>
          <a:custGeom>
            <a:avLst/>
            <a:gdLst>
              <a:gd name="T0" fmla="*/ 155359 w 155575"/>
              <a:gd name="T1" fmla="*/ 0 h 185420"/>
              <a:gd name="T2" fmla="*/ 124129 w 155575"/>
              <a:gd name="T3" fmla="*/ 0 h 185420"/>
              <a:gd name="T4" fmla="*/ 124129 w 155575"/>
              <a:gd name="T5" fmla="*/ 76357 h 185420"/>
              <a:gd name="T6" fmla="*/ 31216 w 155575"/>
              <a:gd name="T7" fmla="*/ 76357 h 185420"/>
              <a:gd name="T8" fmla="*/ 31216 w 155575"/>
              <a:gd name="T9" fmla="*/ 0 h 185420"/>
              <a:gd name="T10" fmla="*/ 0 w 155575"/>
              <a:gd name="T11" fmla="*/ 0 h 185420"/>
              <a:gd name="T12" fmla="*/ 0 w 155575"/>
              <a:gd name="T13" fmla="*/ 76357 h 185420"/>
              <a:gd name="T14" fmla="*/ 0 w 155575"/>
              <a:gd name="T15" fmla="*/ 106122 h 185420"/>
              <a:gd name="T16" fmla="*/ 0 w 155575"/>
              <a:gd name="T17" fmla="*/ 188948 h 185420"/>
              <a:gd name="T18" fmla="*/ 31216 w 155575"/>
              <a:gd name="T19" fmla="*/ 188948 h 185420"/>
              <a:gd name="T20" fmla="*/ 31216 w 155575"/>
              <a:gd name="T21" fmla="*/ 106122 h 185420"/>
              <a:gd name="T22" fmla="*/ 124129 w 155575"/>
              <a:gd name="T23" fmla="*/ 106122 h 185420"/>
              <a:gd name="T24" fmla="*/ 124129 w 155575"/>
              <a:gd name="T25" fmla="*/ 188948 h 185420"/>
              <a:gd name="T26" fmla="*/ 155359 w 155575"/>
              <a:gd name="T27" fmla="*/ 188948 h 185420"/>
              <a:gd name="T28" fmla="*/ 155359 w 155575"/>
              <a:gd name="T29" fmla="*/ 106122 h 185420"/>
              <a:gd name="T30" fmla="*/ 155359 w 155575"/>
              <a:gd name="T31" fmla="*/ 76357 h 185420"/>
              <a:gd name="T32" fmla="*/ 155359 w 155575"/>
              <a:gd name="T33" fmla="*/ 0 h 1854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55575" h="185420">
                <a:moveTo>
                  <a:pt x="155359" y="0"/>
                </a:moveTo>
                <a:lnTo>
                  <a:pt x="124129" y="0"/>
                </a:lnTo>
                <a:lnTo>
                  <a:pt x="124129" y="74930"/>
                </a:lnTo>
                <a:lnTo>
                  <a:pt x="31216" y="74930"/>
                </a:lnTo>
                <a:lnTo>
                  <a:pt x="31216" y="0"/>
                </a:lnTo>
                <a:lnTo>
                  <a:pt x="0" y="0"/>
                </a:lnTo>
                <a:lnTo>
                  <a:pt x="0" y="74930"/>
                </a:lnTo>
                <a:lnTo>
                  <a:pt x="0" y="104140"/>
                </a:lnTo>
                <a:lnTo>
                  <a:pt x="0" y="185420"/>
                </a:lnTo>
                <a:lnTo>
                  <a:pt x="31216" y="185420"/>
                </a:lnTo>
                <a:lnTo>
                  <a:pt x="31216" y="104140"/>
                </a:lnTo>
                <a:lnTo>
                  <a:pt x="124129" y="104140"/>
                </a:lnTo>
                <a:lnTo>
                  <a:pt x="124129" y="185420"/>
                </a:lnTo>
                <a:lnTo>
                  <a:pt x="155359" y="185420"/>
                </a:lnTo>
                <a:lnTo>
                  <a:pt x="155359" y="104140"/>
                </a:lnTo>
                <a:lnTo>
                  <a:pt x="155359" y="74930"/>
                </a:lnTo>
                <a:lnTo>
                  <a:pt x="1553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7" name="bg object 40">
            <a:extLst>
              <a:ext uri="{FF2B5EF4-FFF2-40B4-BE49-F238E27FC236}">
                <a16:creationId xmlns:a16="http://schemas.microsoft.com/office/drawing/2014/main" id="{5CA573C3-A018-472C-9ECF-5DEF0025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3559175"/>
            <a:ext cx="15716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g object 41">
            <a:extLst>
              <a:ext uri="{FF2B5EF4-FFF2-40B4-BE49-F238E27FC236}">
                <a16:creationId xmlns:a16="http://schemas.microsoft.com/office/drawing/2014/main" id="{E0CAA9E1-5155-48CA-B032-85A8329B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559175"/>
            <a:ext cx="150812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g object 42">
            <a:extLst>
              <a:ext uri="{FF2B5EF4-FFF2-40B4-BE49-F238E27FC236}">
                <a16:creationId xmlns:a16="http://schemas.microsoft.com/office/drawing/2014/main" id="{951DF4B2-6D2E-4A1C-A2CB-DB2A5655962F}"/>
              </a:ext>
            </a:extLst>
          </p:cNvPr>
          <p:cNvSpPr>
            <a:spLocks/>
          </p:cNvSpPr>
          <p:nvPr/>
        </p:nvSpPr>
        <p:spPr bwMode="auto">
          <a:xfrm>
            <a:off x="990600" y="3559175"/>
            <a:ext cx="136525" cy="185738"/>
          </a:xfrm>
          <a:custGeom>
            <a:avLst/>
            <a:gdLst>
              <a:gd name="T0" fmla="*/ 130091 w 137159"/>
              <a:gd name="T1" fmla="*/ 160476 h 185420"/>
              <a:gd name="T2" fmla="*/ 29678 w 137159"/>
              <a:gd name="T3" fmla="*/ 160476 h 185420"/>
              <a:gd name="T4" fmla="*/ 29678 w 137159"/>
              <a:gd name="T5" fmla="*/ 106122 h 185420"/>
              <a:gd name="T6" fmla="*/ 106593 w 137159"/>
              <a:gd name="T7" fmla="*/ 106122 h 185420"/>
              <a:gd name="T8" fmla="*/ 106593 w 137159"/>
              <a:gd name="T9" fmla="*/ 77650 h 185420"/>
              <a:gd name="T10" fmla="*/ 29678 w 137159"/>
              <a:gd name="T11" fmla="*/ 77650 h 185420"/>
              <a:gd name="T12" fmla="*/ 29678 w 137159"/>
              <a:gd name="T13" fmla="*/ 28471 h 185420"/>
              <a:gd name="T14" fmla="*/ 126869 w 137159"/>
              <a:gd name="T15" fmla="*/ 28471 h 185420"/>
              <a:gd name="T16" fmla="*/ 126869 w 137159"/>
              <a:gd name="T17" fmla="*/ 0 h 185420"/>
              <a:gd name="T18" fmla="*/ 0 w 137159"/>
              <a:gd name="T19" fmla="*/ 0 h 185420"/>
              <a:gd name="T20" fmla="*/ 0 w 137159"/>
              <a:gd name="T21" fmla="*/ 28471 h 185420"/>
              <a:gd name="T22" fmla="*/ 0 w 137159"/>
              <a:gd name="T23" fmla="*/ 77650 h 185420"/>
              <a:gd name="T24" fmla="*/ 0 w 137159"/>
              <a:gd name="T25" fmla="*/ 106122 h 185420"/>
              <a:gd name="T26" fmla="*/ 0 w 137159"/>
              <a:gd name="T27" fmla="*/ 160476 h 185420"/>
              <a:gd name="T28" fmla="*/ 0 w 137159"/>
              <a:gd name="T29" fmla="*/ 188948 h 185420"/>
              <a:gd name="T30" fmla="*/ 130091 w 137159"/>
              <a:gd name="T31" fmla="*/ 188948 h 185420"/>
              <a:gd name="T32" fmla="*/ 130091 w 137159"/>
              <a:gd name="T33" fmla="*/ 160476 h 1854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159" h="185420">
                <a:moveTo>
                  <a:pt x="136893" y="157480"/>
                </a:moveTo>
                <a:lnTo>
                  <a:pt x="31229" y="157480"/>
                </a:lnTo>
                <a:lnTo>
                  <a:pt x="31229" y="104140"/>
                </a:lnTo>
                <a:lnTo>
                  <a:pt x="112166" y="104140"/>
                </a:lnTo>
                <a:lnTo>
                  <a:pt x="112166" y="76200"/>
                </a:lnTo>
                <a:lnTo>
                  <a:pt x="31229" y="76200"/>
                </a:lnTo>
                <a:lnTo>
                  <a:pt x="31229" y="27940"/>
                </a:lnTo>
                <a:lnTo>
                  <a:pt x="133502" y="27940"/>
                </a:lnTo>
                <a:lnTo>
                  <a:pt x="133502" y="0"/>
                </a:lnTo>
                <a:lnTo>
                  <a:pt x="0" y="0"/>
                </a:lnTo>
                <a:lnTo>
                  <a:pt x="0" y="27940"/>
                </a:lnTo>
                <a:lnTo>
                  <a:pt x="0" y="76200"/>
                </a:lnTo>
                <a:lnTo>
                  <a:pt x="0" y="104140"/>
                </a:lnTo>
                <a:lnTo>
                  <a:pt x="0" y="157480"/>
                </a:lnTo>
                <a:lnTo>
                  <a:pt x="0" y="185420"/>
                </a:lnTo>
                <a:lnTo>
                  <a:pt x="136893" y="185420"/>
                </a:lnTo>
                <a:lnTo>
                  <a:pt x="136893" y="1574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30" name="bg object 43">
            <a:extLst>
              <a:ext uri="{FF2B5EF4-FFF2-40B4-BE49-F238E27FC236}">
                <a16:creationId xmlns:a16="http://schemas.microsoft.com/office/drawing/2014/main" id="{6BFC0F9E-8E77-4125-8C63-5F4CF336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559175"/>
            <a:ext cx="1476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g object 44">
            <a:extLst>
              <a:ext uri="{FF2B5EF4-FFF2-40B4-BE49-F238E27FC236}">
                <a16:creationId xmlns:a16="http://schemas.microsoft.com/office/drawing/2014/main" id="{A40E6825-92DE-4FC7-BDBB-9C1A23F3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3556000"/>
            <a:ext cx="16351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g object 45">
            <a:extLst>
              <a:ext uri="{FF2B5EF4-FFF2-40B4-BE49-F238E27FC236}">
                <a16:creationId xmlns:a16="http://schemas.microsoft.com/office/drawing/2014/main" id="{4A282C4D-35BF-40B8-A355-137332B2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3559175"/>
            <a:ext cx="15716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bg object 46">
            <a:extLst>
              <a:ext uri="{FF2B5EF4-FFF2-40B4-BE49-F238E27FC236}">
                <a16:creationId xmlns:a16="http://schemas.microsoft.com/office/drawing/2014/main" id="{B254F9AC-2E96-4212-BD2E-2C67139AE75C}"/>
              </a:ext>
            </a:extLst>
          </p:cNvPr>
          <p:cNvSpPr>
            <a:spLocks/>
          </p:cNvSpPr>
          <p:nvPr/>
        </p:nvSpPr>
        <p:spPr bwMode="auto">
          <a:xfrm>
            <a:off x="1717675" y="3559175"/>
            <a:ext cx="481013" cy="185738"/>
          </a:xfrm>
          <a:custGeom>
            <a:avLst/>
            <a:gdLst>
              <a:gd name="T0" fmla="*/ 151264 w 480694"/>
              <a:gd name="T1" fmla="*/ 0 h 185420"/>
              <a:gd name="T2" fmla="*/ 0 w 480694"/>
              <a:gd name="T3" fmla="*/ 0 h 185420"/>
              <a:gd name="T4" fmla="*/ 0 w 480694"/>
              <a:gd name="T5" fmla="*/ 27177 h 185420"/>
              <a:gd name="T6" fmla="*/ 60041 w 480694"/>
              <a:gd name="T7" fmla="*/ 27177 h 185420"/>
              <a:gd name="T8" fmla="*/ 60041 w 480694"/>
              <a:gd name="T9" fmla="*/ 188948 h 185420"/>
              <a:gd name="T10" fmla="*/ 91482 w 480694"/>
              <a:gd name="T11" fmla="*/ 188948 h 185420"/>
              <a:gd name="T12" fmla="*/ 91482 w 480694"/>
              <a:gd name="T13" fmla="*/ 27177 h 185420"/>
              <a:gd name="T14" fmla="*/ 151264 w 480694"/>
              <a:gd name="T15" fmla="*/ 27177 h 185420"/>
              <a:gd name="T16" fmla="*/ 151264 w 480694"/>
              <a:gd name="T17" fmla="*/ 0 h 185420"/>
              <a:gd name="T18" fmla="*/ 316410 w 480694"/>
              <a:gd name="T19" fmla="*/ 160476 h 185420"/>
              <a:gd name="T20" fmla="*/ 209984 w 480694"/>
              <a:gd name="T21" fmla="*/ 160476 h 185420"/>
              <a:gd name="T22" fmla="*/ 209984 w 480694"/>
              <a:gd name="T23" fmla="*/ 106122 h 185420"/>
              <a:gd name="T24" fmla="*/ 291513 w 480694"/>
              <a:gd name="T25" fmla="*/ 106122 h 185420"/>
              <a:gd name="T26" fmla="*/ 291513 w 480694"/>
              <a:gd name="T27" fmla="*/ 77650 h 185420"/>
              <a:gd name="T28" fmla="*/ 209984 w 480694"/>
              <a:gd name="T29" fmla="*/ 77650 h 185420"/>
              <a:gd name="T30" fmla="*/ 209984 w 480694"/>
              <a:gd name="T31" fmla="*/ 28471 h 185420"/>
              <a:gd name="T32" fmla="*/ 313005 w 480694"/>
              <a:gd name="T33" fmla="*/ 28471 h 185420"/>
              <a:gd name="T34" fmla="*/ 313005 w 480694"/>
              <a:gd name="T35" fmla="*/ 0 h 185420"/>
              <a:gd name="T36" fmla="*/ 178526 w 480694"/>
              <a:gd name="T37" fmla="*/ 0 h 185420"/>
              <a:gd name="T38" fmla="*/ 178526 w 480694"/>
              <a:gd name="T39" fmla="*/ 28471 h 185420"/>
              <a:gd name="T40" fmla="*/ 178526 w 480694"/>
              <a:gd name="T41" fmla="*/ 77650 h 185420"/>
              <a:gd name="T42" fmla="*/ 178526 w 480694"/>
              <a:gd name="T43" fmla="*/ 106122 h 185420"/>
              <a:gd name="T44" fmla="*/ 178526 w 480694"/>
              <a:gd name="T45" fmla="*/ 160476 h 185420"/>
              <a:gd name="T46" fmla="*/ 178526 w 480694"/>
              <a:gd name="T47" fmla="*/ 188948 h 185420"/>
              <a:gd name="T48" fmla="*/ 316410 w 480694"/>
              <a:gd name="T49" fmla="*/ 188948 h 185420"/>
              <a:gd name="T50" fmla="*/ 316410 w 480694"/>
              <a:gd name="T51" fmla="*/ 160476 h 185420"/>
              <a:gd name="T52" fmla="*/ 484189 w 480694"/>
              <a:gd name="T53" fmla="*/ 0 h 185420"/>
              <a:gd name="T54" fmla="*/ 332938 w 480694"/>
              <a:gd name="T55" fmla="*/ 0 h 185420"/>
              <a:gd name="T56" fmla="*/ 332938 w 480694"/>
              <a:gd name="T57" fmla="*/ 27177 h 185420"/>
              <a:gd name="T58" fmla="*/ 392975 w 480694"/>
              <a:gd name="T59" fmla="*/ 27177 h 185420"/>
              <a:gd name="T60" fmla="*/ 392975 w 480694"/>
              <a:gd name="T61" fmla="*/ 188948 h 185420"/>
              <a:gd name="T62" fmla="*/ 424433 w 480694"/>
              <a:gd name="T63" fmla="*/ 188948 h 185420"/>
              <a:gd name="T64" fmla="*/ 424433 w 480694"/>
              <a:gd name="T65" fmla="*/ 27177 h 185420"/>
              <a:gd name="T66" fmla="*/ 484189 w 480694"/>
              <a:gd name="T67" fmla="*/ 27177 h 185420"/>
              <a:gd name="T68" fmla="*/ 484189 w 480694"/>
              <a:gd name="T69" fmla="*/ 0 h 1854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80694" h="185420">
                <a:moveTo>
                  <a:pt x="150164" y="0"/>
                </a:moveTo>
                <a:lnTo>
                  <a:pt x="0" y="0"/>
                </a:lnTo>
                <a:lnTo>
                  <a:pt x="0" y="26670"/>
                </a:lnTo>
                <a:lnTo>
                  <a:pt x="59601" y="26670"/>
                </a:lnTo>
                <a:lnTo>
                  <a:pt x="59601" y="185420"/>
                </a:lnTo>
                <a:lnTo>
                  <a:pt x="90817" y="185420"/>
                </a:lnTo>
                <a:lnTo>
                  <a:pt x="90817" y="26670"/>
                </a:lnTo>
                <a:lnTo>
                  <a:pt x="150164" y="26670"/>
                </a:lnTo>
                <a:lnTo>
                  <a:pt x="150164" y="0"/>
                </a:lnTo>
                <a:close/>
              </a:path>
              <a:path w="480694" h="185420">
                <a:moveTo>
                  <a:pt x="314109" y="157480"/>
                </a:moveTo>
                <a:lnTo>
                  <a:pt x="208457" y="157480"/>
                </a:lnTo>
                <a:lnTo>
                  <a:pt x="208457" y="104140"/>
                </a:lnTo>
                <a:lnTo>
                  <a:pt x="289394" y="104140"/>
                </a:lnTo>
                <a:lnTo>
                  <a:pt x="289394" y="76200"/>
                </a:lnTo>
                <a:lnTo>
                  <a:pt x="208457" y="76200"/>
                </a:lnTo>
                <a:lnTo>
                  <a:pt x="208457" y="27940"/>
                </a:lnTo>
                <a:lnTo>
                  <a:pt x="310730" y="27940"/>
                </a:lnTo>
                <a:lnTo>
                  <a:pt x="310730" y="0"/>
                </a:lnTo>
                <a:lnTo>
                  <a:pt x="177228" y="0"/>
                </a:lnTo>
                <a:lnTo>
                  <a:pt x="177228" y="27940"/>
                </a:lnTo>
                <a:lnTo>
                  <a:pt x="177228" y="76200"/>
                </a:lnTo>
                <a:lnTo>
                  <a:pt x="177228" y="104140"/>
                </a:lnTo>
                <a:lnTo>
                  <a:pt x="177228" y="157480"/>
                </a:lnTo>
                <a:lnTo>
                  <a:pt x="177228" y="185420"/>
                </a:lnTo>
                <a:lnTo>
                  <a:pt x="314109" y="185420"/>
                </a:lnTo>
                <a:lnTo>
                  <a:pt x="314109" y="157480"/>
                </a:lnTo>
                <a:close/>
              </a:path>
              <a:path w="480694" h="185420">
                <a:moveTo>
                  <a:pt x="480669" y="0"/>
                </a:moveTo>
                <a:lnTo>
                  <a:pt x="330517" y="0"/>
                </a:lnTo>
                <a:lnTo>
                  <a:pt x="330517" y="26670"/>
                </a:lnTo>
                <a:lnTo>
                  <a:pt x="390118" y="26670"/>
                </a:lnTo>
                <a:lnTo>
                  <a:pt x="390118" y="185420"/>
                </a:lnTo>
                <a:lnTo>
                  <a:pt x="421347" y="185420"/>
                </a:lnTo>
                <a:lnTo>
                  <a:pt x="421347" y="26670"/>
                </a:lnTo>
                <a:lnTo>
                  <a:pt x="480669" y="26670"/>
                </a:lnTo>
                <a:lnTo>
                  <a:pt x="4806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4" name="bg object 47">
            <a:extLst>
              <a:ext uri="{FF2B5EF4-FFF2-40B4-BE49-F238E27FC236}">
                <a16:creationId xmlns:a16="http://schemas.microsoft.com/office/drawing/2014/main" id="{BFC433D1-FBA1-43A2-9C39-6555EFF2329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643188" cy="2643188"/>
          </a:xfrm>
          <a:custGeom>
            <a:avLst/>
            <a:gdLst>
              <a:gd name="T0" fmla="*/ 0 w 2642870"/>
              <a:gd name="T1" fmla="*/ 2645966 h 2642870"/>
              <a:gd name="T2" fmla="*/ 2645984 w 2642870"/>
              <a:gd name="T3" fmla="*/ 2645966 h 2642870"/>
              <a:gd name="T4" fmla="*/ 2645984 w 2642870"/>
              <a:gd name="T5" fmla="*/ 0 h 2642870"/>
              <a:gd name="T6" fmla="*/ 0 w 2642870"/>
              <a:gd name="T7" fmla="*/ 0 h 2642870"/>
              <a:gd name="T8" fmla="*/ 0 w 2642870"/>
              <a:gd name="T9" fmla="*/ 2645966 h 26428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2870" h="2642870">
                <a:moveTo>
                  <a:pt x="0" y="2642468"/>
                </a:moveTo>
                <a:lnTo>
                  <a:pt x="2642486" y="2642468"/>
                </a:lnTo>
                <a:lnTo>
                  <a:pt x="2642486" y="0"/>
                </a:lnTo>
                <a:lnTo>
                  <a:pt x="0" y="0"/>
                </a:lnTo>
                <a:lnTo>
                  <a:pt x="0" y="2642468"/>
                </a:lnTo>
                <a:close/>
              </a:path>
            </a:pathLst>
          </a:custGeom>
          <a:solidFill>
            <a:srgbClr val="FBA6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" name="bg object 48">
            <a:extLst>
              <a:ext uri="{FF2B5EF4-FFF2-40B4-BE49-F238E27FC236}">
                <a16:creationId xmlns:a16="http://schemas.microsoft.com/office/drawing/2014/main" id="{2277EE0F-4595-44AE-B754-CD73291A97BB}"/>
              </a:ext>
            </a:extLst>
          </p:cNvPr>
          <p:cNvSpPr>
            <a:spLocks/>
          </p:cNvSpPr>
          <p:nvPr/>
        </p:nvSpPr>
        <p:spPr bwMode="auto">
          <a:xfrm>
            <a:off x="2641600" y="0"/>
            <a:ext cx="1560513" cy="2643188"/>
          </a:xfrm>
          <a:custGeom>
            <a:avLst/>
            <a:gdLst>
              <a:gd name="T0" fmla="*/ 0 w 1560195"/>
              <a:gd name="T1" fmla="*/ 2645966 h 2642870"/>
              <a:gd name="T2" fmla="*/ 1563542 w 1560195"/>
              <a:gd name="T3" fmla="*/ 2645966 h 2642870"/>
              <a:gd name="T4" fmla="*/ 1563542 w 1560195"/>
              <a:gd name="T5" fmla="*/ 0 h 2642870"/>
              <a:gd name="T6" fmla="*/ 0 w 1560195"/>
              <a:gd name="T7" fmla="*/ 0 h 2642870"/>
              <a:gd name="T8" fmla="*/ 0 w 1560195"/>
              <a:gd name="T9" fmla="*/ 2645966 h 26428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0195" h="2642870">
                <a:moveTo>
                  <a:pt x="0" y="2642468"/>
                </a:moveTo>
                <a:lnTo>
                  <a:pt x="1560042" y="2642468"/>
                </a:lnTo>
                <a:lnTo>
                  <a:pt x="1560042" y="0"/>
                </a:lnTo>
                <a:lnTo>
                  <a:pt x="0" y="0"/>
                </a:lnTo>
                <a:lnTo>
                  <a:pt x="0" y="2642468"/>
                </a:lnTo>
                <a:close/>
              </a:path>
            </a:pathLst>
          </a:custGeom>
          <a:solidFill>
            <a:srgbClr val="5238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6" name="bg object 49">
            <a:extLst>
              <a:ext uri="{FF2B5EF4-FFF2-40B4-BE49-F238E27FC236}">
                <a16:creationId xmlns:a16="http://schemas.microsoft.com/office/drawing/2014/main" id="{CB7EE8F0-6937-4F75-9E63-CFE5A7FF5A9D}"/>
              </a:ext>
            </a:extLst>
          </p:cNvPr>
          <p:cNvSpPr>
            <a:spLocks/>
          </p:cNvSpPr>
          <p:nvPr/>
        </p:nvSpPr>
        <p:spPr bwMode="auto">
          <a:xfrm>
            <a:off x="644525" y="868363"/>
            <a:ext cx="1347788" cy="898525"/>
          </a:xfrm>
          <a:custGeom>
            <a:avLst/>
            <a:gdLst>
              <a:gd name="T0" fmla="*/ 476821 w 1348105"/>
              <a:gd name="T1" fmla="*/ 495648 h 899160"/>
              <a:gd name="T2" fmla="*/ 702523 w 1348105"/>
              <a:gd name="T3" fmla="*/ 338405 h 899160"/>
              <a:gd name="T4" fmla="*/ 611686 w 1348105"/>
              <a:gd name="T5" fmla="*/ 115165 h 899160"/>
              <a:gd name="T6" fmla="*/ 382296 w 1348105"/>
              <a:gd name="T7" fmla="*/ 29283 h 899160"/>
              <a:gd name="T8" fmla="*/ 551350 w 1348105"/>
              <a:gd name="T9" fmla="*/ 244965 h 899160"/>
              <a:gd name="T10" fmla="*/ 654705 w 1348105"/>
              <a:gd name="T11" fmla="*/ 473281 h 899160"/>
              <a:gd name="T12" fmla="*/ 709159 w 1348105"/>
              <a:gd name="T13" fmla="*/ 593313 h 899160"/>
              <a:gd name="T14" fmla="*/ 815323 w 1348105"/>
              <a:gd name="T15" fmla="*/ 758659 h 899160"/>
              <a:gd name="T16" fmla="*/ 626468 w 1348105"/>
              <a:gd name="T17" fmla="*/ 665960 h 899160"/>
              <a:gd name="T18" fmla="*/ 435294 w 1348105"/>
              <a:gd name="T19" fmla="*/ 772445 h 899160"/>
              <a:gd name="T20" fmla="*/ 207233 w 1348105"/>
              <a:gd name="T21" fmla="*/ 728541 h 899160"/>
              <a:gd name="T22" fmla="*/ 112058 w 1348105"/>
              <a:gd name="T23" fmla="*/ 536617 h 899160"/>
              <a:gd name="T24" fmla="*/ 186345 w 1348105"/>
              <a:gd name="T25" fmla="*/ 385876 h 899160"/>
              <a:gd name="T26" fmla="*/ 353861 w 1348105"/>
              <a:gd name="T27" fmla="*/ 332407 h 899160"/>
              <a:gd name="T28" fmla="*/ 493655 w 1348105"/>
              <a:gd name="T29" fmla="*/ 557411 h 899160"/>
              <a:gd name="T30" fmla="*/ 343266 w 1348105"/>
              <a:gd name="T31" fmla="*/ 637923 h 899160"/>
              <a:gd name="T32" fmla="*/ 257003 w 1348105"/>
              <a:gd name="T33" fmla="*/ 544279 h 899160"/>
              <a:gd name="T34" fmla="*/ 352705 w 1348105"/>
              <a:gd name="T35" fmla="*/ 470811 h 899160"/>
              <a:gd name="T36" fmla="*/ 364775 w 1348105"/>
              <a:gd name="T37" fmla="*/ 488365 h 899160"/>
              <a:gd name="T38" fmla="*/ 349427 w 1348105"/>
              <a:gd name="T39" fmla="*/ 499958 h 899160"/>
              <a:gd name="T40" fmla="*/ 289459 w 1348105"/>
              <a:gd name="T41" fmla="*/ 550354 h 899160"/>
              <a:gd name="T42" fmla="*/ 342440 w 1348105"/>
              <a:gd name="T43" fmla="*/ 608573 h 899160"/>
              <a:gd name="T44" fmla="*/ 393743 w 1348105"/>
              <a:gd name="T45" fmla="*/ 601579 h 899160"/>
              <a:gd name="T46" fmla="*/ 476821 w 1348105"/>
              <a:gd name="T47" fmla="*/ 495648 h 899160"/>
              <a:gd name="T48" fmla="*/ 425404 w 1348105"/>
              <a:gd name="T49" fmla="*/ 387250 h 899160"/>
              <a:gd name="T50" fmla="*/ 344739 w 1348105"/>
              <a:gd name="T51" fmla="*/ 470256 h 899160"/>
              <a:gd name="T52" fmla="*/ 210536 w 1348105"/>
              <a:gd name="T53" fmla="*/ 408685 h 899160"/>
              <a:gd name="T54" fmla="*/ 157098 w 1348105"/>
              <a:gd name="T55" fmla="*/ 617684 h 899160"/>
              <a:gd name="T56" fmla="*/ 335350 w 1348105"/>
              <a:gd name="T57" fmla="*/ 746562 h 899160"/>
              <a:gd name="T58" fmla="*/ 532518 w 1348105"/>
              <a:gd name="T59" fmla="*/ 682986 h 899160"/>
              <a:gd name="T60" fmla="*/ 621354 w 1348105"/>
              <a:gd name="T61" fmla="*/ 509625 h 899160"/>
              <a:gd name="T62" fmla="*/ 581689 w 1348105"/>
              <a:gd name="T63" fmla="*/ 353439 h 899160"/>
              <a:gd name="T64" fmla="*/ 416205 w 1348105"/>
              <a:gd name="T65" fmla="*/ 232777 h 899160"/>
              <a:gd name="T66" fmla="*/ 197643 w 1348105"/>
              <a:gd name="T67" fmla="*/ 251339 h 899160"/>
              <a:gd name="T68" fmla="*/ 24343 w 1348105"/>
              <a:gd name="T69" fmla="*/ 423467 h 899160"/>
              <a:gd name="T70" fmla="*/ 12908 w 1348105"/>
              <a:gd name="T71" fmla="*/ 637457 h 899160"/>
              <a:gd name="T72" fmla="*/ 169574 w 1348105"/>
              <a:gd name="T73" fmla="*/ 829216 h 899160"/>
              <a:gd name="T74" fmla="*/ 427021 w 1348105"/>
              <a:gd name="T75" fmla="*/ 891809 h 899160"/>
              <a:gd name="T76" fmla="*/ 648380 w 1348105"/>
              <a:gd name="T77" fmla="*/ 869504 h 899160"/>
              <a:gd name="T78" fmla="*/ 858989 w 1348105"/>
              <a:gd name="T79" fmla="*/ 335986 h 899160"/>
              <a:gd name="T80" fmla="*/ 827114 w 1348105"/>
              <a:gd name="T81" fmla="*/ 0 h 899160"/>
              <a:gd name="T82" fmla="*/ 696302 w 1348105"/>
              <a:gd name="T83" fmla="*/ 191142 h 899160"/>
              <a:gd name="T84" fmla="*/ 761654 w 1348105"/>
              <a:gd name="T85" fmla="*/ 415931 h 899160"/>
              <a:gd name="T86" fmla="*/ 754253 w 1348105"/>
              <a:gd name="T87" fmla="*/ 620494 h 899160"/>
              <a:gd name="T88" fmla="*/ 807154 w 1348105"/>
              <a:gd name="T89" fmla="*/ 599954 h 899160"/>
              <a:gd name="T90" fmla="*/ 858431 w 1348105"/>
              <a:gd name="T91" fmla="*/ 380470 h 899160"/>
              <a:gd name="T92" fmla="*/ 903194 w 1348105"/>
              <a:gd name="T93" fmla="*/ 103323 h 899160"/>
              <a:gd name="T94" fmla="*/ 904729 w 1348105"/>
              <a:gd name="T95" fmla="*/ 347945 h 899160"/>
              <a:gd name="T96" fmla="*/ 851753 w 1348105"/>
              <a:gd name="T97" fmla="*/ 578480 h 899160"/>
              <a:gd name="T98" fmla="*/ 827863 w 1348105"/>
              <a:gd name="T99" fmla="*/ 692311 h 899160"/>
              <a:gd name="T100" fmla="*/ 958486 w 1348105"/>
              <a:gd name="T101" fmla="*/ 554234 h 899160"/>
              <a:gd name="T102" fmla="*/ 1053924 w 1348105"/>
              <a:gd name="T103" fmla="*/ 337890 h 899160"/>
              <a:gd name="T104" fmla="*/ 1093899 w 1348105"/>
              <a:gd name="T105" fmla="*/ 98696 h 899160"/>
              <a:gd name="T106" fmla="*/ 1163417 w 1348105"/>
              <a:gd name="T107" fmla="*/ 46842 h 899160"/>
              <a:gd name="T108" fmla="*/ 1123250 w 1348105"/>
              <a:gd name="T109" fmla="*/ 283287 h 899160"/>
              <a:gd name="T110" fmla="*/ 1029424 w 1348105"/>
              <a:gd name="T111" fmla="*/ 507645 h 899160"/>
              <a:gd name="T112" fmla="*/ 886675 w 1348105"/>
              <a:gd name="T113" fmla="*/ 698271 h 899160"/>
              <a:gd name="T114" fmla="*/ 876216 w 1348105"/>
              <a:gd name="T115" fmla="*/ 782829 h 899160"/>
              <a:gd name="T116" fmla="*/ 1067135 w 1348105"/>
              <a:gd name="T117" fmla="*/ 644074 h 899160"/>
              <a:gd name="T118" fmla="*/ 1215063 w 1348105"/>
              <a:gd name="T119" fmla="*/ 461183 h 899160"/>
              <a:gd name="T120" fmla="*/ 1310661 w 1348105"/>
              <a:gd name="T121" fmla="*/ 243414 h 899160"/>
              <a:gd name="T122" fmla="*/ 1344609 w 1348105"/>
              <a:gd name="T123" fmla="*/ 0 h 8991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48105" h="899160">
                <a:moveTo>
                  <a:pt x="365836" y="490626"/>
                </a:moveTo>
                <a:lnTo>
                  <a:pt x="365734" y="492023"/>
                </a:lnTo>
                <a:lnTo>
                  <a:pt x="365836" y="490626"/>
                </a:lnTo>
                <a:close/>
              </a:path>
              <a:path w="1348105" h="899160">
                <a:moveTo>
                  <a:pt x="478155" y="498830"/>
                </a:moveTo>
                <a:lnTo>
                  <a:pt x="478053" y="499516"/>
                </a:lnTo>
                <a:lnTo>
                  <a:pt x="478155" y="498830"/>
                </a:lnTo>
                <a:close/>
              </a:path>
              <a:path w="1348105" h="899160">
                <a:moveTo>
                  <a:pt x="730034" y="494753"/>
                </a:moveTo>
                <a:lnTo>
                  <a:pt x="725411" y="441972"/>
                </a:lnTo>
                <a:lnTo>
                  <a:pt x="716635" y="390728"/>
                </a:lnTo>
                <a:lnTo>
                  <a:pt x="704342" y="341045"/>
                </a:lnTo>
                <a:lnTo>
                  <a:pt x="689203" y="292925"/>
                </a:lnTo>
                <a:lnTo>
                  <a:pt x="671868" y="246354"/>
                </a:lnTo>
                <a:lnTo>
                  <a:pt x="652995" y="201345"/>
                </a:lnTo>
                <a:lnTo>
                  <a:pt x="633247" y="157924"/>
                </a:lnTo>
                <a:lnTo>
                  <a:pt x="613270" y="116065"/>
                </a:lnTo>
                <a:lnTo>
                  <a:pt x="593725" y="75793"/>
                </a:lnTo>
                <a:lnTo>
                  <a:pt x="575271" y="37096"/>
                </a:lnTo>
                <a:lnTo>
                  <a:pt x="558558" y="0"/>
                </a:lnTo>
                <a:lnTo>
                  <a:pt x="358876" y="0"/>
                </a:lnTo>
                <a:lnTo>
                  <a:pt x="383286" y="29514"/>
                </a:lnTo>
                <a:lnTo>
                  <a:pt x="437870" y="94437"/>
                </a:lnTo>
                <a:lnTo>
                  <a:pt x="466801" y="129768"/>
                </a:lnTo>
                <a:lnTo>
                  <a:pt x="496011" y="166979"/>
                </a:lnTo>
                <a:lnTo>
                  <a:pt x="524878" y="206019"/>
                </a:lnTo>
                <a:lnTo>
                  <a:pt x="552780" y="246875"/>
                </a:lnTo>
                <a:lnTo>
                  <a:pt x="579120" y="289483"/>
                </a:lnTo>
                <a:lnTo>
                  <a:pt x="603262" y="333844"/>
                </a:lnTo>
                <a:lnTo>
                  <a:pt x="624598" y="379895"/>
                </a:lnTo>
                <a:lnTo>
                  <a:pt x="642518" y="427621"/>
                </a:lnTo>
                <a:lnTo>
                  <a:pt x="656399" y="476973"/>
                </a:lnTo>
                <a:lnTo>
                  <a:pt x="665619" y="527926"/>
                </a:lnTo>
                <a:lnTo>
                  <a:pt x="669582" y="580440"/>
                </a:lnTo>
                <a:lnTo>
                  <a:pt x="683704" y="585673"/>
                </a:lnTo>
                <a:lnTo>
                  <a:pt x="697509" y="591515"/>
                </a:lnTo>
                <a:lnTo>
                  <a:pt x="710996" y="597941"/>
                </a:lnTo>
                <a:lnTo>
                  <a:pt x="724154" y="604926"/>
                </a:lnTo>
                <a:lnTo>
                  <a:pt x="729830" y="549071"/>
                </a:lnTo>
                <a:lnTo>
                  <a:pt x="730034" y="494753"/>
                </a:lnTo>
                <a:close/>
              </a:path>
              <a:path w="1348105" h="899160">
                <a:moveTo>
                  <a:pt x="837907" y="811733"/>
                </a:moveTo>
                <a:lnTo>
                  <a:pt x="817435" y="764578"/>
                </a:lnTo>
                <a:lnTo>
                  <a:pt x="789000" y="722185"/>
                </a:lnTo>
                <a:lnTo>
                  <a:pt x="753516" y="685469"/>
                </a:lnTo>
                <a:lnTo>
                  <a:pt x="711898" y="655307"/>
                </a:lnTo>
                <a:lnTo>
                  <a:pt x="665073" y="632599"/>
                </a:lnTo>
                <a:lnTo>
                  <a:pt x="628091" y="671156"/>
                </a:lnTo>
                <a:lnTo>
                  <a:pt x="591985" y="703973"/>
                </a:lnTo>
                <a:lnTo>
                  <a:pt x="555764" y="731088"/>
                </a:lnTo>
                <a:lnTo>
                  <a:pt x="518426" y="752525"/>
                </a:lnTo>
                <a:lnTo>
                  <a:pt x="478980" y="768299"/>
                </a:lnTo>
                <a:lnTo>
                  <a:pt x="436422" y="778471"/>
                </a:lnTo>
                <a:lnTo>
                  <a:pt x="389750" y="783031"/>
                </a:lnTo>
                <a:lnTo>
                  <a:pt x="337972" y="782027"/>
                </a:lnTo>
                <a:lnTo>
                  <a:pt x="290639" y="774141"/>
                </a:lnTo>
                <a:lnTo>
                  <a:pt x="246938" y="757885"/>
                </a:lnTo>
                <a:lnTo>
                  <a:pt x="207772" y="734225"/>
                </a:lnTo>
                <a:lnTo>
                  <a:pt x="174053" y="704164"/>
                </a:lnTo>
                <a:lnTo>
                  <a:pt x="146875" y="668896"/>
                </a:lnTo>
                <a:lnTo>
                  <a:pt x="126923" y="629272"/>
                </a:lnTo>
                <a:lnTo>
                  <a:pt x="115112" y="586257"/>
                </a:lnTo>
                <a:lnTo>
                  <a:pt x="112344" y="540804"/>
                </a:lnTo>
                <a:lnTo>
                  <a:pt x="112788" y="534670"/>
                </a:lnTo>
                <a:lnTo>
                  <a:pt x="120256" y="492175"/>
                </a:lnTo>
                <a:lnTo>
                  <a:pt x="135661" y="453212"/>
                </a:lnTo>
                <a:lnTo>
                  <a:pt x="158140" y="418541"/>
                </a:lnTo>
                <a:lnTo>
                  <a:pt x="186829" y="388886"/>
                </a:lnTo>
                <a:lnTo>
                  <a:pt x="221157" y="364756"/>
                </a:lnTo>
                <a:lnTo>
                  <a:pt x="260057" y="347167"/>
                </a:lnTo>
                <a:lnTo>
                  <a:pt x="302641" y="336842"/>
                </a:lnTo>
                <a:lnTo>
                  <a:pt x="348157" y="334543"/>
                </a:lnTo>
                <a:lnTo>
                  <a:pt x="354774" y="335000"/>
                </a:lnTo>
                <a:lnTo>
                  <a:pt x="417817" y="351726"/>
                </a:lnTo>
                <a:lnTo>
                  <a:pt x="468287" y="388937"/>
                </a:lnTo>
                <a:lnTo>
                  <a:pt x="500875" y="440639"/>
                </a:lnTo>
                <a:lnTo>
                  <a:pt x="510755" y="498462"/>
                </a:lnTo>
                <a:lnTo>
                  <a:pt x="494931" y="561759"/>
                </a:lnTo>
                <a:lnTo>
                  <a:pt x="459879" y="605866"/>
                </a:lnTo>
                <a:lnTo>
                  <a:pt x="409460" y="634568"/>
                </a:lnTo>
                <a:lnTo>
                  <a:pt x="348830" y="643242"/>
                </a:lnTo>
                <a:lnTo>
                  <a:pt x="347865" y="643153"/>
                </a:lnTo>
                <a:lnTo>
                  <a:pt x="344157" y="642899"/>
                </a:lnTo>
                <a:lnTo>
                  <a:pt x="294030" y="624471"/>
                </a:lnTo>
                <a:lnTo>
                  <a:pt x="263029" y="584365"/>
                </a:lnTo>
                <a:lnTo>
                  <a:pt x="257467" y="551345"/>
                </a:lnTo>
                <a:lnTo>
                  <a:pt x="257594" y="549554"/>
                </a:lnTo>
                <a:lnTo>
                  <a:pt x="257670" y="548525"/>
                </a:lnTo>
                <a:lnTo>
                  <a:pt x="260438" y="532688"/>
                </a:lnTo>
                <a:lnTo>
                  <a:pt x="285102" y="494309"/>
                </a:lnTo>
                <a:lnTo>
                  <a:pt x="328803" y="474764"/>
                </a:lnTo>
                <a:lnTo>
                  <a:pt x="345617" y="473925"/>
                </a:lnTo>
                <a:lnTo>
                  <a:pt x="353618" y="474484"/>
                </a:lnTo>
                <a:lnTo>
                  <a:pt x="358114" y="476796"/>
                </a:lnTo>
                <a:lnTo>
                  <a:pt x="364274" y="483412"/>
                </a:lnTo>
                <a:lnTo>
                  <a:pt x="366026" y="487451"/>
                </a:lnTo>
                <a:lnTo>
                  <a:pt x="365823" y="492023"/>
                </a:lnTo>
                <a:lnTo>
                  <a:pt x="365721" y="492175"/>
                </a:lnTo>
                <a:lnTo>
                  <a:pt x="365480" y="495503"/>
                </a:lnTo>
                <a:lnTo>
                  <a:pt x="363918" y="498462"/>
                </a:lnTo>
                <a:lnTo>
                  <a:pt x="358902" y="502742"/>
                </a:lnTo>
                <a:lnTo>
                  <a:pt x="355130" y="504063"/>
                </a:lnTo>
                <a:lnTo>
                  <a:pt x="350329" y="503859"/>
                </a:lnTo>
                <a:lnTo>
                  <a:pt x="350583" y="503859"/>
                </a:lnTo>
                <a:lnTo>
                  <a:pt x="351980" y="503885"/>
                </a:lnTo>
                <a:lnTo>
                  <a:pt x="351510" y="503859"/>
                </a:lnTo>
                <a:lnTo>
                  <a:pt x="309460" y="517067"/>
                </a:lnTo>
                <a:lnTo>
                  <a:pt x="290207" y="554647"/>
                </a:lnTo>
                <a:lnTo>
                  <a:pt x="293065" y="576262"/>
                </a:lnTo>
                <a:lnTo>
                  <a:pt x="303847" y="594487"/>
                </a:lnTo>
                <a:lnTo>
                  <a:pt x="320852" y="607453"/>
                </a:lnTo>
                <a:lnTo>
                  <a:pt x="342404" y="613257"/>
                </a:lnTo>
                <a:lnTo>
                  <a:pt x="343331" y="613321"/>
                </a:lnTo>
                <a:lnTo>
                  <a:pt x="342734" y="613232"/>
                </a:lnTo>
                <a:lnTo>
                  <a:pt x="346024" y="613371"/>
                </a:lnTo>
                <a:lnTo>
                  <a:pt x="348716" y="613232"/>
                </a:lnTo>
                <a:lnTo>
                  <a:pt x="371132" y="612076"/>
                </a:lnTo>
                <a:lnTo>
                  <a:pt x="394766" y="606272"/>
                </a:lnTo>
                <a:lnTo>
                  <a:pt x="435622" y="582891"/>
                </a:lnTo>
                <a:lnTo>
                  <a:pt x="464985" y="546087"/>
                </a:lnTo>
                <a:lnTo>
                  <a:pt x="477316" y="504063"/>
                </a:lnTo>
                <a:lnTo>
                  <a:pt x="478078" y="499745"/>
                </a:lnTo>
                <a:lnTo>
                  <a:pt x="478053" y="499516"/>
                </a:lnTo>
                <a:lnTo>
                  <a:pt x="478104" y="498462"/>
                </a:lnTo>
                <a:lnTo>
                  <a:pt x="478078" y="494309"/>
                </a:lnTo>
                <a:lnTo>
                  <a:pt x="476872" y="473951"/>
                </a:lnTo>
                <a:lnTo>
                  <a:pt x="459409" y="425665"/>
                </a:lnTo>
                <a:lnTo>
                  <a:pt x="426504" y="390271"/>
                </a:lnTo>
                <a:lnTo>
                  <a:pt x="381990" y="368884"/>
                </a:lnTo>
                <a:lnTo>
                  <a:pt x="350837" y="364413"/>
                </a:lnTo>
                <a:lnTo>
                  <a:pt x="347230" y="364604"/>
                </a:lnTo>
                <a:lnTo>
                  <a:pt x="347230" y="473951"/>
                </a:lnTo>
                <a:lnTo>
                  <a:pt x="345630" y="473925"/>
                </a:lnTo>
                <a:lnTo>
                  <a:pt x="345998" y="473900"/>
                </a:lnTo>
                <a:lnTo>
                  <a:pt x="347230" y="473951"/>
                </a:lnTo>
                <a:lnTo>
                  <a:pt x="347230" y="364604"/>
                </a:lnTo>
                <a:lnTo>
                  <a:pt x="274764" y="375462"/>
                </a:lnTo>
                <a:lnTo>
                  <a:pt x="211086" y="411873"/>
                </a:lnTo>
                <a:lnTo>
                  <a:pt x="165620" y="468896"/>
                </a:lnTo>
                <a:lnTo>
                  <a:pt x="145326" y="540804"/>
                </a:lnTo>
                <a:lnTo>
                  <a:pt x="145097" y="546125"/>
                </a:lnTo>
                <a:lnTo>
                  <a:pt x="147370" y="584365"/>
                </a:lnTo>
                <a:lnTo>
                  <a:pt x="157505" y="622503"/>
                </a:lnTo>
                <a:lnTo>
                  <a:pt x="197764" y="686727"/>
                </a:lnTo>
                <a:lnTo>
                  <a:pt x="226212" y="712076"/>
                </a:lnTo>
                <a:lnTo>
                  <a:pt x="259283" y="732015"/>
                </a:lnTo>
                <a:lnTo>
                  <a:pt x="296202" y="745731"/>
                </a:lnTo>
                <a:lnTo>
                  <a:pt x="336219" y="752386"/>
                </a:lnTo>
                <a:lnTo>
                  <a:pt x="343979" y="752729"/>
                </a:lnTo>
                <a:lnTo>
                  <a:pt x="397281" y="749985"/>
                </a:lnTo>
                <a:lnTo>
                  <a:pt x="447395" y="737743"/>
                </a:lnTo>
                <a:lnTo>
                  <a:pt x="493280" y="716889"/>
                </a:lnTo>
                <a:lnTo>
                  <a:pt x="533895" y="688314"/>
                </a:lnTo>
                <a:lnTo>
                  <a:pt x="568426" y="652665"/>
                </a:lnTo>
                <a:lnTo>
                  <a:pt x="574548" y="643242"/>
                </a:lnTo>
                <a:lnTo>
                  <a:pt x="595464" y="611060"/>
                </a:lnTo>
                <a:lnTo>
                  <a:pt x="613994" y="564413"/>
                </a:lnTo>
                <a:lnTo>
                  <a:pt x="622960" y="513600"/>
                </a:lnTo>
                <a:lnTo>
                  <a:pt x="623290" y="506564"/>
                </a:lnTo>
                <a:lnTo>
                  <a:pt x="623227" y="505307"/>
                </a:lnTo>
                <a:lnTo>
                  <a:pt x="620102" y="452945"/>
                </a:lnTo>
                <a:lnTo>
                  <a:pt x="606386" y="402513"/>
                </a:lnTo>
                <a:lnTo>
                  <a:pt x="583196" y="356196"/>
                </a:lnTo>
                <a:lnTo>
                  <a:pt x="566534" y="334543"/>
                </a:lnTo>
                <a:lnTo>
                  <a:pt x="551573" y="315099"/>
                </a:lnTo>
                <a:lnTo>
                  <a:pt x="512762" y="280517"/>
                </a:lnTo>
                <a:lnTo>
                  <a:pt x="467652" y="253301"/>
                </a:lnTo>
                <a:lnTo>
                  <a:pt x="417283" y="234594"/>
                </a:lnTo>
                <a:lnTo>
                  <a:pt x="362699" y="225513"/>
                </a:lnTo>
                <a:lnTo>
                  <a:pt x="352882" y="225056"/>
                </a:lnTo>
                <a:lnTo>
                  <a:pt x="298678" y="226834"/>
                </a:lnTo>
                <a:lnTo>
                  <a:pt x="246900" y="236435"/>
                </a:lnTo>
                <a:lnTo>
                  <a:pt x="198158" y="253301"/>
                </a:lnTo>
                <a:lnTo>
                  <a:pt x="153289" y="276809"/>
                </a:lnTo>
                <a:lnTo>
                  <a:pt x="112801" y="306438"/>
                </a:lnTo>
                <a:lnTo>
                  <a:pt x="77254" y="341795"/>
                </a:lnTo>
                <a:lnTo>
                  <a:pt x="47561" y="382092"/>
                </a:lnTo>
                <a:lnTo>
                  <a:pt x="24409" y="426770"/>
                </a:lnTo>
                <a:lnTo>
                  <a:pt x="8483" y="475246"/>
                </a:lnTo>
                <a:lnTo>
                  <a:pt x="444" y="526935"/>
                </a:lnTo>
                <a:lnTo>
                  <a:pt x="0" y="536092"/>
                </a:lnTo>
                <a:lnTo>
                  <a:pt x="2120" y="590372"/>
                </a:lnTo>
                <a:lnTo>
                  <a:pt x="12941" y="642429"/>
                </a:lnTo>
                <a:lnTo>
                  <a:pt x="31788" y="691553"/>
                </a:lnTo>
                <a:lnTo>
                  <a:pt x="57962" y="736981"/>
                </a:lnTo>
                <a:lnTo>
                  <a:pt x="90792" y="778014"/>
                </a:lnTo>
                <a:lnTo>
                  <a:pt x="125996" y="808558"/>
                </a:lnTo>
                <a:lnTo>
                  <a:pt x="170014" y="835685"/>
                </a:lnTo>
                <a:lnTo>
                  <a:pt x="219925" y="858710"/>
                </a:lnTo>
                <a:lnTo>
                  <a:pt x="272796" y="876947"/>
                </a:lnTo>
                <a:lnTo>
                  <a:pt x="325691" y="889711"/>
                </a:lnTo>
                <a:lnTo>
                  <a:pt x="375691" y="896302"/>
                </a:lnTo>
                <a:lnTo>
                  <a:pt x="428129" y="898766"/>
                </a:lnTo>
                <a:lnTo>
                  <a:pt x="445770" y="898931"/>
                </a:lnTo>
                <a:lnTo>
                  <a:pt x="498106" y="897470"/>
                </a:lnTo>
                <a:lnTo>
                  <a:pt x="549643" y="893165"/>
                </a:lnTo>
                <a:lnTo>
                  <a:pt x="600329" y="886066"/>
                </a:lnTo>
                <a:lnTo>
                  <a:pt x="650062" y="876287"/>
                </a:lnTo>
                <a:lnTo>
                  <a:pt x="698766" y="863879"/>
                </a:lnTo>
                <a:lnTo>
                  <a:pt x="746366" y="848931"/>
                </a:lnTo>
                <a:lnTo>
                  <a:pt x="792772" y="831519"/>
                </a:lnTo>
                <a:lnTo>
                  <a:pt x="837907" y="811733"/>
                </a:lnTo>
                <a:close/>
              </a:path>
              <a:path w="1348105" h="899160">
                <a:moveTo>
                  <a:pt x="861212" y="338607"/>
                </a:moveTo>
                <a:lnTo>
                  <a:pt x="859586" y="293217"/>
                </a:lnTo>
                <a:lnTo>
                  <a:pt x="856234" y="247103"/>
                </a:lnTo>
                <a:lnTo>
                  <a:pt x="851598" y="200101"/>
                </a:lnTo>
                <a:lnTo>
                  <a:pt x="834504" y="52158"/>
                </a:lnTo>
                <a:lnTo>
                  <a:pt x="829259" y="0"/>
                </a:lnTo>
                <a:lnTo>
                  <a:pt x="629627" y="0"/>
                </a:lnTo>
                <a:lnTo>
                  <a:pt x="645896" y="50736"/>
                </a:lnTo>
                <a:lnTo>
                  <a:pt x="663092" y="99479"/>
                </a:lnTo>
                <a:lnTo>
                  <a:pt x="680681" y="146646"/>
                </a:lnTo>
                <a:lnTo>
                  <a:pt x="698106" y="192633"/>
                </a:lnTo>
                <a:lnTo>
                  <a:pt x="714819" y="237858"/>
                </a:lnTo>
                <a:lnTo>
                  <a:pt x="730275" y="282714"/>
                </a:lnTo>
                <a:lnTo>
                  <a:pt x="743927" y="327609"/>
                </a:lnTo>
                <a:lnTo>
                  <a:pt x="755218" y="372960"/>
                </a:lnTo>
                <a:lnTo>
                  <a:pt x="763625" y="419176"/>
                </a:lnTo>
                <a:lnTo>
                  <a:pt x="768565" y="466636"/>
                </a:lnTo>
                <a:lnTo>
                  <a:pt x="769518" y="515785"/>
                </a:lnTo>
                <a:lnTo>
                  <a:pt x="765924" y="566991"/>
                </a:lnTo>
                <a:lnTo>
                  <a:pt x="757237" y="620687"/>
                </a:lnTo>
                <a:lnTo>
                  <a:pt x="756208" y="625335"/>
                </a:lnTo>
                <a:lnTo>
                  <a:pt x="763930" y="631037"/>
                </a:lnTo>
                <a:lnTo>
                  <a:pt x="771486" y="636968"/>
                </a:lnTo>
                <a:lnTo>
                  <a:pt x="778865" y="643089"/>
                </a:lnTo>
                <a:lnTo>
                  <a:pt x="786066" y="649401"/>
                </a:lnTo>
                <a:lnTo>
                  <a:pt x="809244" y="604634"/>
                </a:lnTo>
                <a:lnTo>
                  <a:pt x="827506" y="560247"/>
                </a:lnTo>
                <a:lnTo>
                  <a:pt x="841336" y="516089"/>
                </a:lnTo>
                <a:lnTo>
                  <a:pt x="851166" y="472020"/>
                </a:lnTo>
                <a:lnTo>
                  <a:pt x="857453" y="427850"/>
                </a:lnTo>
                <a:lnTo>
                  <a:pt x="860653" y="383438"/>
                </a:lnTo>
                <a:lnTo>
                  <a:pt x="861212" y="338607"/>
                </a:lnTo>
                <a:close/>
              </a:path>
              <a:path w="1348105" h="899160">
                <a:moveTo>
                  <a:pt x="1099947" y="0"/>
                </a:moveTo>
                <a:lnTo>
                  <a:pt x="896924" y="0"/>
                </a:lnTo>
                <a:lnTo>
                  <a:pt x="901534" y="52514"/>
                </a:lnTo>
                <a:lnTo>
                  <a:pt x="905535" y="104127"/>
                </a:lnTo>
                <a:lnTo>
                  <a:pt x="908646" y="154889"/>
                </a:lnTo>
                <a:lnTo>
                  <a:pt x="910615" y="204876"/>
                </a:lnTo>
                <a:lnTo>
                  <a:pt x="911186" y="254127"/>
                </a:lnTo>
                <a:lnTo>
                  <a:pt x="910094" y="302704"/>
                </a:lnTo>
                <a:lnTo>
                  <a:pt x="907072" y="350659"/>
                </a:lnTo>
                <a:lnTo>
                  <a:pt x="901865" y="398043"/>
                </a:lnTo>
                <a:lnTo>
                  <a:pt x="894219" y="444906"/>
                </a:lnTo>
                <a:lnTo>
                  <a:pt x="883856" y="491324"/>
                </a:lnTo>
                <a:lnTo>
                  <a:pt x="870521" y="537337"/>
                </a:lnTo>
                <a:lnTo>
                  <a:pt x="853960" y="582993"/>
                </a:lnTo>
                <a:lnTo>
                  <a:pt x="833907" y="628370"/>
                </a:lnTo>
                <a:lnTo>
                  <a:pt x="810094" y="673506"/>
                </a:lnTo>
                <a:lnTo>
                  <a:pt x="816978" y="681367"/>
                </a:lnTo>
                <a:lnTo>
                  <a:pt x="823620" y="689432"/>
                </a:lnTo>
                <a:lnTo>
                  <a:pt x="830008" y="697712"/>
                </a:lnTo>
                <a:lnTo>
                  <a:pt x="836155" y="706183"/>
                </a:lnTo>
                <a:lnTo>
                  <a:pt x="871778" y="671995"/>
                </a:lnTo>
                <a:lnTo>
                  <a:pt x="904379" y="635914"/>
                </a:lnTo>
                <a:lnTo>
                  <a:pt x="934085" y="598055"/>
                </a:lnTo>
                <a:lnTo>
                  <a:pt x="960970" y="558558"/>
                </a:lnTo>
                <a:lnTo>
                  <a:pt x="985139" y="517525"/>
                </a:lnTo>
                <a:lnTo>
                  <a:pt x="1006703" y="475081"/>
                </a:lnTo>
                <a:lnTo>
                  <a:pt x="1025740" y="431355"/>
                </a:lnTo>
                <a:lnTo>
                  <a:pt x="1042365" y="386461"/>
                </a:lnTo>
                <a:lnTo>
                  <a:pt x="1056652" y="340525"/>
                </a:lnTo>
                <a:lnTo>
                  <a:pt x="1068730" y="293674"/>
                </a:lnTo>
                <a:lnTo>
                  <a:pt x="1078674" y="246024"/>
                </a:lnTo>
                <a:lnTo>
                  <a:pt x="1086599" y="197688"/>
                </a:lnTo>
                <a:lnTo>
                  <a:pt x="1092581" y="148793"/>
                </a:lnTo>
                <a:lnTo>
                  <a:pt x="1096733" y="99466"/>
                </a:lnTo>
                <a:lnTo>
                  <a:pt x="1099159" y="49834"/>
                </a:lnTo>
                <a:lnTo>
                  <a:pt x="1099947" y="0"/>
                </a:lnTo>
                <a:close/>
              </a:path>
              <a:path w="1348105" h="899160">
                <a:moveTo>
                  <a:pt x="1348092" y="0"/>
                </a:moveTo>
                <a:lnTo>
                  <a:pt x="1167612" y="0"/>
                </a:lnTo>
                <a:lnTo>
                  <a:pt x="1166431" y="47205"/>
                </a:lnTo>
                <a:lnTo>
                  <a:pt x="1162913" y="94792"/>
                </a:lnTo>
                <a:lnTo>
                  <a:pt x="1157084" y="142582"/>
                </a:lnTo>
                <a:lnTo>
                  <a:pt x="1148981" y="190423"/>
                </a:lnTo>
                <a:lnTo>
                  <a:pt x="1138669" y="238112"/>
                </a:lnTo>
                <a:lnTo>
                  <a:pt x="1126159" y="285496"/>
                </a:lnTo>
                <a:lnTo>
                  <a:pt x="1111491" y="332397"/>
                </a:lnTo>
                <a:lnTo>
                  <a:pt x="1094727" y="378625"/>
                </a:lnTo>
                <a:lnTo>
                  <a:pt x="1075867" y="424014"/>
                </a:lnTo>
                <a:lnTo>
                  <a:pt x="1054989" y="468401"/>
                </a:lnTo>
                <a:lnTo>
                  <a:pt x="1032090" y="511606"/>
                </a:lnTo>
                <a:lnTo>
                  <a:pt x="1007237" y="553440"/>
                </a:lnTo>
                <a:lnTo>
                  <a:pt x="980465" y="593750"/>
                </a:lnTo>
                <a:lnTo>
                  <a:pt x="951801" y="632345"/>
                </a:lnTo>
                <a:lnTo>
                  <a:pt x="921296" y="669061"/>
                </a:lnTo>
                <a:lnTo>
                  <a:pt x="888974" y="703719"/>
                </a:lnTo>
                <a:lnTo>
                  <a:pt x="854875" y="736130"/>
                </a:lnTo>
                <a:lnTo>
                  <a:pt x="861606" y="748880"/>
                </a:lnTo>
                <a:lnTo>
                  <a:pt x="867791" y="761936"/>
                </a:lnTo>
                <a:lnTo>
                  <a:pt x="873417" y="775296"/>
                </a:lnTo>
                <a:lnTo>
                  <a:pt x="878484" y="788936"/>
                </a:lnTo>
                <a:lnTo>
                  <a:pt x="919759" y="764971"/>
                </a:lnTo>
                <a:lnTo>
                  <a:pt x="959624" y="738924"/>
                </a:lnTo>
                <a:lnTo>
                  <a:pt x="997978" y="710882"/>
                </a:lnTo>
                <a:lnTo>
                  <a:pt x="1034757" y="680910"/>
                </a:lnTo>
                <a:lnTo>
                  <a:pt x="1069898" y="649097"/>
                </a:lnTo>
                <a:lnTo>
                  <a:pt x="1103312" y="615492"/>
                </a:lnTo>
                <a:lnTo>
                  <a:pt x="1134922" y="580186"/>
                </a:lnTo>
                <a:lnTo>
                  <a:pt x="1164653" y="543242"/>
                </a:lnTo>
                <a:lnTo>
                  <a:pt x="1192441" y="504748"/>
                </a:lnTo>
                <a:lnTo>
                  <a:pt x="1218209" y="464781"/>
                </a:lnTo>
                <a:lnTo>
                  <a:pt x="1241869" y="423405"/>
                </a:lnTo>
                <a:lnTo>
                  <a:pt x="1263370" y="380695"/>
                </a:lnTo>
                <a:lnTo>
                  <a:pt x="1282611" y="336727"/>
                </a:lnTo>
                <a:lnTo>
                  <a:pt x="1299540" y="291579"/>
                </a:lnTo>
                <a:lnTo>
                  <a:pt x="1314056" y="245313"/>
                </a:lnTo>
                <a:lnTo>
                  <a:pt x="1326108" y="198018"/>
                </a:lnTo>
                <a:lnTo>
                  <a:pt x="1335608" y="149771"/>
                </a:lnTo>
                <a:lnTo>
                  <a:pt x="1342491" y="100634"/>
                </a:lnTo>
                <a:lnTo>
                  <a:pt x="1346669" y="50685"/>
                </a:lnTo>
                <a:lnTo>
                  <a:pt x="134809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37" name="bg object 50">
            <a:extLst>
              <a:ext uri="{FF2B5EF4-FFF2-40B4-BE49-F238E27FC236}">
                <a16:creationId xmlns:a16="http://schemas.microsoft.com/office/drawing/2014/main" id="{112C40E2-9BC5-446A-8741-1AFC44C9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224088"/>
            <a:ext cx="1635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g object 51">
            <a:extLst>
              <a:ext uri="{FF2B5EF4-FFF2-40B4-BE49-F238E27FC236}">
                <a16:creationId xmlns:a16="http://schemas.microsoft.com/office/drawing/2014/main" id="{F75ADAD0-8DD2-4695-8D4A-7A987E6D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224088"/>
            <a:ext cx="1492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g object 52">
            <a:extLst>
              <a:ext uri="{FF2B5EF4-FFF2-40B4-BE49-F238E27FC236}">
                <a16:creationId xmlns:a16="http://schemas.microsoft.com/office/drawing/2014/main" id="{3166035D-0AF4-436E-8985-F759EAB8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2227263"/>
            <a:ext cx="1508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bg object 53">
            <a:extLst>
              <a:ext uri="{FF2B5EF4-FFF2-40B4-BE49-F238E27FC236}">
                <a16:creationId xmlns:a16="http://schemas.microsoft.com/office/drawing/2014/main" id="{B9B71D47-5571-492E-A25D-B582A8D6F676}"/>
              </a:ext>
            </a:extLst>
          </p:cNvPr>
          <p:cNvSpPr>
            <a:spLocks/>
          </p:cNvSpPr>
          <p:nvPr/>
        </p:nvSpPr>
        <p:spPr bwMode="auto">
          <a:xfrm>
            <a:off x="3435350" y="2386013"/>
            <a:ext cx="28575" cy="31750"/>
          </a:xfrm>
          <a:custGeom>
            <a:avLst/>
            <a:gdLst>
              <a:gd name="T0" fmla="*/ 35580 w 27939"/>
              <a:gd name="T1" fmla="*/ 0 h 31114"/>
              <a:gd name="T2" fmla="*/ 0 w 27939"/>
              <a:gd name="T3" fmla="*/ 0 h 31114"/>
              <a:gd name="T4" fmla="*/ 0 w 27939"/>
              <a:gd name="T5" fmla="*/ 38705 h 31114"/>
              <a:gd name="T6" fmla="*/ 35580 w 27939"/>
              <a:gd name="T7" fmla="*/ 38705 h 31114"/>
              <a:gd name="T8" fmla="*/ 35580 w 27939"/>
              <a:gd name="T9" fmla="*/ 0 h 31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39" h="31114">
                <a:moveTo>
                  <a:pt x="27777" y="0"/>
                </a:moveTo>
                <a:lnTo>
                  <a:pt x="0" y="0"/>
                </a:lnTo>
                <a:lnTo>
                  <a:pt x="0" y="30981"/>
                </a:lnTo>
                <a:lnTo>
                  <a:pt x="27777" y="30981"/>
                </a:lnTo>
                <a:lnTo>
                  <a:pt x="27777" y="0"/>
                </a:lnTo>
                <a:close/>
              </a:path>
            </a:pathLst>
          </a:custGeom>
          <a:solidFill>
            <a:srgbClr val="FBA6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41" name="bg object 54">
            <a:extLst>
              <a:ext uri="{FF2B5EF4-FFF2-40B4-BE49-F238E27FC236}">
                <a16:creationId xmlns:a16="http://schemas.microsoft.com/office/drawing/2014/main" id="{C6E00DB5-3B6D-412C-81DD-C7BDFD2F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2227263"/>
            <a:ext cx="149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bg object 55">
            <a:extLst>
              <a:ext uri="{FF2B5EF4-FFF2-40B4-BE49-F238E27FC236}">
                <a16:creationId xmlns:a16="http://schemas.microsoft.com/office/drawing/2014/main" id="{81617B73-0A77-4519-B389-0E0C77C7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2227263"/>
            <a:ext cx="15081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0" i="0" u="heavy">
                <a:solidFill>
                  <a:srgbClr val="2B2A2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3" name="Holder 3">
            <a:extLst>
              <a:ext uri="{FF2B5EF4-FFF2-40B4-BE49-F238E27FC236}">
                <a16:creationId xmlns:a16="http://schemas.microsoft.com/office/drawing/2014/main" id="{AF9A0DBA-4A56-4FF5-92A0-59AAB08C95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350" b="0" i="0">
                <a:solidFill>
                  <a:srgbClr val="FAAD38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r>
              <a:t>CSU.RU</a:t>
            </a:r>
          </a:p>
        </p:txBody>
      </p:sp>
      <p:sp>
        <p:nvSpPr>
          <p:cNvPr id="44" name="Holder 4">
            <a:extLst>
              <a:ext uri="{FF2B5EF4-FFF2-40B4-BE49-F238E27FC236}">
                <a16:creationId xmlns:a16="http://schemas.microsoft.com/office/drawing/2014/main" id="{050AA92A-78B6-4B4F-AE80-8CBED66D0A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ИСТОРИКО-ФИЛОЛОГИЧЕСКИЙ ФАКУЛЬТЕТ</a:t>
            </a:r>
          </a:p>
        </p:txBody>
      </p:sp>
      <p:sp>
        <p:nvSpPr>
          <p:cNvPr id="45" name="Holder 5">
            <a:extLst>
              <a:ext uri="{FF2B5EF4-FFF2-40B4-BE49-F238E27FC236}">
                <a16:creationId xmlns:a16="http://schemas.microsoft.com/office/drawing/2014/main" id="{5AC23815-0FC5-42F3-A69D-130D4095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0AAA-8909-4FE2-A5BC-A9B1DCA22B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777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ECDE8BD5-3882-4838-8F7F-650B430A5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CSU.RU</a:t>
            </a: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D9DA07CB-31A1-4B87-83B8-03D1FD854E6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ИСТОРИКО-ФИЛОЛОГИЧЕСКИЙ ФАКУЛЬТЕТ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C8361B6-B922-48C5-8557-8ED9FF4D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39180-5154-40CE-BE04-767CF0E583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860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g object 16">
            <a:extLst>
              <a:ext uri="{FF2B5EF4-FFF2-40B4-BE49-F238E27FC236}">
                <a16:creationId xmlns:a16="http://schemas.microsoft.com/office/drawing/2014/main" id="{440B944A-E107-4253-8089-7D82D2184D60}"/>
              </a:ext>
            </a:extLst>
          </p:cNvPr>
          <p:cNvSpPr>
            <a:spLocks/>
          </p:cNvSpPr>
          <p:nvPr/>
        </p:nvSpPr>
        <p:spPr bwMode="auto">
          <a:xfrm>
            <a:off x="3970338" y="6061075"/>
            <a:ext cx="8151812" cy="795338"/>
          </a:xfrm>
          <a:custGeom>
            <a:avLst/>
            <a:gdLst>
              <a:gd name="T0" fmla="*/ 8154754 w 8151495"/>
              <a:gd name="T1" fmla="*/ 0 h 795020"/>
              <a:gd name="T2" fmla="*/ 0 w 8151495"/>
              <a:gd name="T3" fmla="*/ 0 h 795020"/>
              <a:gd name="T4" fmla="*/ 0 w 8151495"/>
              <a:gd name="T5" fmla="*/ 798235 h 795020"/>
              <a:gd name="T6" fmla="*/ 8154754 w 8151495"/>
              <a:gd name="T7" fmla="*/ 798235 h 795020"/>
              <a:gd name="T8" fmla="*/ 8154754 w 8151495"/>
              <a:gd name="T9" fmla="*/ 0 h 795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1495" h="795020">
                <a:moveTo>
                  <a:pt x="8151267" y="0"/>
                </a:moveTo>
                <a:lnTo>
                  <a:pt x="0" y="0"/>
                </a:lnTo>
                <a:lnTo>
                  <a:pt x="0" y="794731"/>
                </a:lnTo>
                <a:lnTo>
                  <a:pt x="8151267" y="794731"/>
                </a:lnTo>
                <a:lnTo>
                  <a:pt x="8151267" y="0"/>
                </a:lnTo>
                <a:close/>
              </a:path>
            </a:pathLst>
          </a:custGeom>
          <a:solidFill>
            <a:srgbClr val="612F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27" name="bg object 17">
            <a:extLst>
              <a:ext uri="{FF2B5EF4-FFF2-40B4-BE49-F238E27FC236}">
                <a16:creationId xmlns:a16="http://schemas.microsoft.com/office/drawing/2014/main" id="{9D13797B-C9B1-4C21-9B5D-4425CF40F73C}"/>
              </a:ext>
            </a:extLst>
          </p:cNvPr>
          <p:cNvSpPr>
            <a:spLocks/>
          </p:cNvSpPr>
          <p:nvPr/>
        </p:nvSpPr>
        <p:spPr bwMode="auto">
          <a:xfrm>
            <a:off x="0" y="6061075"/>
            <a:ext cx="877888" cy="796925"/>
          </a:xfrm>
          <a:custGeom>
            <a:avLst/>
            <a:gdLst>
              <a:gd name="T0" fmla="*/ 880993 w 877569"/>
              <a:gd name="T1" fmla="*/ 0 h 796925"/>
              <a:gd name="T2" fmla="*/ 0 w 877569"/>
              <a:gd name="T3" fmla="*/ 0 h 796925"/>
              <a:gd name="T4" fmla="*/ 0 w 877569"/>
              <a:gd name="T5" fmla="*/ 796848 h 796925"/>
              <a:gd name="T6" fmla="*/ 880993 w 877569"/>
              <a:gd name="T7" fmla="*/ 796848 h 796925"/>
              <a:gd name="T8" fmla="*/ 880993 w 877569"/>
              <a:gd name="T9" fmla="*/ 0 h 796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7569" h="796925">
                <a:moveTo>
                  <a:pt x="877478" y="0"/>
                </a:moveTo>
                <a:lnTo>
                  <a:pt x="0" y="0"/>
                </a:lnTo>
                <a:lnTo>
                  <a:pt x="0" y="796848"/>
                </a:lnTo>
                <a:lnTo>
                  <a:pt x="877478" y="796848"/>
                </a:lnTo>
                <a:lnTo>
                  <a:pt x="877478" y="0"/>
                </a:lnTo>
                <a:close/>
              </a:path>
            </a:pathLst>
          </a:custGeom>
          <a:solidFill>
            <a:srgbClr val="F7A9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28" name="bg object 18">
            <a:extLst>
              <a:ext uri="{FF2B5EF4-FFF2-40B4-BE49-F238E27FC236}">
                <a16:creationId xmlns:a16="http://schemas.microsoft.com/office/drawing/2014/main" id="{C0CFB50B-6EAD-4270-BCCD-9B6CF449967E}"/>
              </a:ext>
            </a:extLst>
          </p:cNvPr>
          <p:cNvSpPr>
            <a:spLocks/>
          </p:cNvSpPr>
          <p:nvPr/>
        </p:nvSpPr>
        <p:spPr bwMode="auto">
          <a:xfrm>
            <a:off x="877888" y="6061075"/>
            <a:ext cx="3092450" cy="795338"/>
          </a:xfrm>
          <a:custGeom>
            <a:avLst/>
            <a:gdLst>
              <a:gd name="T0" fmla="*/ 3085553 w 3093085"/>
              <a:gd name="T1" fmla="*/ 0 h 795020"/>
              <a:gd name="T2" fmla="*/ 0 w 3093085"/>
              <a:gd name="T3" fmla="*/ 0 h 795020"/>
              <a:gd name="T4" fmla="*/ 0 w 3093085"/>
              <a:gd name="T5" fmla="*/ 798235 h 795020"/>
              <a:gd name="T6" fmla="*/ 3085553 w 3093085"/>
              <a:gd name="T7" fmla="*/ 798235 h 795020"/>
              <a:gd name="T8" fmla="*/ 3085553 w 3093085"/>
              <a:gd name="T9" fmla="*/ 0 h 795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93085" h="795020">
                <a:moveTo>
                  <a:pt x="3092530" y="0"/>
                </a:moveTo>
                <a:lnTo>
                  <a:pt x="0" y="0"/>
                </a:lnTo>
                <a:lnTo>
                  <a:pt x="0" y="794731"/>
                </a:lnTo>
                <a:lnTo>
                  <a:pt x="3092530" y="794731"/>
                </a:lnTo>
                <a:lnTo>
                  <a:pt x="3092530" y="0"/>
                </a:lnTo>
                <a:close/>
              </a:path>
            </a:pathLst>
          </a:custGeom>
          <a:solidFill>
            <a:srgbClr val="D63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029" name="bg object 19">
            <a:extLst>
              <a:ext uri="{FF2B5EF4-FFF2-40B4-BE49-F238E27FC236}">
                <a16:creationId xmlns:a16="http://schemas.microsoft.com/office/drawing/2014/main" id="{A1898374-4432-4CDE-8AB9-E7D1700A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6275388"/>
            <a:ext cx="635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bg object 20">
            <a:extLst>
              <a:ext uri="{FF2B5EF4-FFF2-40B4-BE49-F238E27FC236}">
                <a16:creationId xmlns:a16="http://schemas.microsoft.com/office/drawing/2014/main" id="{38800044-C712-41CE-9323-61038E25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6275388"/>
            <a:ext cx="223837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bg object 21">
            <a:extLst>
              <a:ext uri="{FF2B5EF4-FFF2-40B4-BE49-F238E27FC236}">
                <a16:creationId xmlns:a16="http://schemas.microsoft.com/office/drawing/2014/main" id="{172D0E6F-2989-4C2C-8F20-F2FAA09C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6275388"/>
            <a:ext cx="150812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g object 22">
            <a:extLst>
              <a:ext uri="{FF2B5EF4-FFF2-40B4-BE49-F238E27FC236}">
                <a16:creationId xmlns:a16="http://schemas.microsoft.com/office/drawing/2014/main" id="{B86EDF77-B764-4D75-ADC4-A69857F1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6273800"/>
            <a:ext cx="323850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bg object 23">
            <a:extLst>
              <a:ext uri="{FF2B5EF4-FFF2-40B4-BE49-F238E27FC236}">
                <a16:creationId xmlns:a16="http://schemas.microsoft.com/office/drawing/2014/main" id="{6AE45211-9F21-4B1C-B839-DAC01EB4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6253163"/>
            <a:ext cx="68262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bg object 24">
            <a:extLst>
              <a:ext uri="{FF2B5EF4-FFF2-40B4-BE49-F238E27FC236}">
                <a16:creationId xmlns:a16="http://schemas.microsoft.com/office/drawing/2014/main" id="{28197044-E9EE-4798-A7A5-39A4602F04B9}"/>
              </a:ext>
            </a:extLst>
          </p:cNvPr>
          <p:cNvSpPr>
            <a:spLocks/>
          </p:cNvSpPr>
          <p:nvPr/>
        </p:nvSpPr>
        <p:spPr bwMode="auto">
          <a:xfrm>
            <a:off x="1077913" y="6426200"/>
            <a:ext cx="957262" cy="103188"/>
          </a:xfrm>
          <a:custGeom>
            <a:avLst/>
            <a:gdLst>
              <a:gd name="T0" fmla="*/ 13689 w 958214"/>
              <a:gd name="T1" fmla="*/ 12719 h 104140"/>
              <a:gd name="T2" fmla="*/ 135982 w 958214"/>
              <a:gd name="T3" fmla="*/ 11375 h 104140"/>
              <a:gd name="T4" fmla="*/ 125896 w 958214"/>
              <a:gd name="T5" fmla="*/ 57730 h 104140"/>
              <a:gd name="T6" fmla="*/ 83436 w 958214"/>
              <a:gd name="T7" fmla="*/ 49063 h 104140"/>
              <a:gd name="T8" fmla="*/ 106978 w 958214"/>
              <a:gd name="T9" fmla="*/ 11375 h 104140"/>
              <a:gd name="T10" fmla="*/ 131875 w 958214"/>
              <a:gd name="T11" fmla="*/ 8484 h 104140"/>
              <a:gd name="T12" fmla="*/ 70559 w 958214"/>
              <a:gd name="T13" fmla="*/ 23419 h 104140"/>
              <a:gd name="T14" fmla="*/ 106978 w 958214"/>
              <a:gd name="T15" fmla="*/ 77211 h 104140"/>
              <a:gd name="T16" fmla="*/ 145806 w 958214"/>
              <a:gd name="T17" fmla="*/ 38595 h 104140"/>
              <a:gd name="T18" fmla="*/ 196040 w 958214"/>
              <a:gd name="T19" fmla="*/ 65835 h 104140"/>
              <a:gd name="T20" fmla="*/ 173090 w 958214"/>
              <a:gd name="T21" fmla="*/ 28148 h 104140"/>
              <a:gd name="T22" fmla="*/ 211341 w 958214"/>
              <a:gd name="T23" fmla="*/ 14923 h 104140"/>
              <a:gd name="T24" fmla="*/ 208100 w 958214"/>
              <a:gd name="T25" fmla="*/ 1572 h 104140"/>
              <a:gd name="T26" fmla="*/ 157677 w 958214"/>
              <a:gd name="T27" fmla="*/ 38607 h 104140"/>
              <a:gd name="T28" fmla="*/ 208652 w 958214"/>
              <a:gd name="T29" fmla="*/ 75456 h 104140"/>
              <a:gd name="T30" fmla="*/ 294024 w 958214"/>
              <a:gd name="T31" fmla="*/ 1354 h 104140"/>
              <a:gd name="T32" fmla="*/ 266738 w 958214"/>
              <a:gd name="T33" fmla="*/ 53530 h 104140"/>
              <a:gd name="T34" fmla="*/ 384795 w 958214"/>
              <a:gd name="T35" fmla="*/ 64481 h 104140"/>
              <a:gd name="T36" fmla="*/ 371330 w 958214"/>
              <a:gd name="T37" fmla="*/ 64481 h 104140"/>
              <a:gd name="T38" fmla="*/ 343354 w 958214"/>
              <a:gd name="T39" fmla="*/ 19928 h 104140"/>
              <a:gd name="T40" fmla="*/ 330503 w 958214"/>
              <a:gd name="T41" fmla="*/ 19928 h 104140"/>
              <a:gd name="T42" fmla="*/ 312175 w 958214"/>
              <a:gd name="T43" fmla="*/ 64481 h 104140"/>
              <a:gd name="T44" fmla="*/ 383088 w 958214"/>
              <a:gd name="T45" fmla="*/ 94111 h 104140"/>
              <a:gd name="T46" fmla="*/ 469940 w 958214"/>
              <a:gd name="T47" fmla="*/ 54459 h 104140"/>
              <a:gd name="T48" fmla="*/ 426589 w 958214"/>
              <a:gd name="T49" fmla="*/ 43289 h 104140"/>
              <a:gd name="T50" fmla="*/ 450569 w 958214"/>
              <a:gd name="T51" fmla="*/ 1343 h 104140"/>
              <a:gd name="T52" fmla="*/ 456160 w 958214"/>
              <a:gd name="T53" fmla="*/ 54459 h 104140"/>
              <a:gd name="T54" fmla="*/ 550612 w 958214"/>
              <a:gd name="T55" fmla="*/ 12409 h 104140"/>
              <a:gd name="T56" fmla="*/ 535864 w 958214"/>
              <a:gd name="T57" fmla="*/ 36517 h 104140"/>
              <a:gd name="T58" fmla="*/ 540325 w 958214"/>
              <a:gd name="T59" fmla="*/ 4178 h 104140"/>
              <a:gd name="T60" fmla="*/ 503556 w 958214"/>
              <a:gd name="T61" fmla="*/ 75858 h 104140"/>
              <a:gd name="T62" fmla="*/ 550537 w 958214"/>
              <a:gd name="T63" fmla="*/ 36517 h 104140"/>
              <a:gd name="T64" fmla="*/ 620934 w 958214"/>
              <a:gd name="T65" fmla="*/ 61244 h 104140"/>
              <a:gd name="T66" fmla="*/ 581288 w 958214"/>
              <a:gd name="T67" fmla="*/ 49063 h 104140"/>
              <a:gd name="T68" fmla="*/ 604391 w 958214"/>
              <a:gd name="T69" fmla="*/ 11363 h 104140"/>
              <a:gd name="T70" fmla="*/ 632729 w 958214"/>
              <a:gd name="T71" fmla="*/ 12983 h 104140"/>
              <a:gd name="T72" fmla="*/ 575938 w 958214"/>
              <a:gd name="T73" fmla="*/ 10896 h 104140"/>
              <a:gd name="T74" fmla="*/ 587921 w 958214"/>
              <a:gd name="T75" fmla="*/ 74331 h 104140"/>
              <a:gd name="T76" fmla="*/ 637490 w 958214"/>
              <a:gd name="T77" fmla="*/ 53324 h 104140"/>
              <a:gd name="T78" fmla="*/ 671184 w 958214"/>
              <a:gd name="T79" fmla="*/ 75846 h 104140"/>
              <a:gd name="T80" fmla="*/ 788573 w 958214"/>
              <a:gd name="T81" fmla="*/ 47055 h 104140"/>
              <a:gd name="T82" fmla="*/ 783082 w 958214"/>
              <a:gd name="T83" fmla="*/ 32764 h 104140"/>
              <a:gd name="T84" fmla="*/ 783687 w 958214"/>
              <a:gd name="T85" fmla="*/ 12202 h 104140"/>
              <a:gd name="T86" fmla="*/ 770295 w 958214"/>
              <a:gd name="T87" fmla="*/ 65009 h 104140"/>
              <a:gd name="T88" fmla="*/ 774516 w 958214"/>
              <a:gd name="T89" fmla="*/ 4545 h 104140"/>
              <a:gd name="T90" fmla="*/ 736491 w 958214"/>
              <a:gd name="T91" fmla="*/ 31924 h 104140"/>
              <a:gd name="T92" fmla="*/ 771274 w 958214"/>
              <a:gd name="T93" fmla="*/ 2893 h 104140"/>
              <a:gd name="T94" fmla="*/ 788573 w 958214"/>
              <a:gd name="T95" fmla="*/ 54563 h 104140"/>
              <a:gd name="T96" fmla="*/ 853429 w 958214"/>
              <a:gd name="T97" fmla="*/ 43094 h 104140"/>
              <a:gd name="T98" fmla="*/ 862788 w 958214"/>
              <a:gd name="T99" fmla="*/ 1354 h 104140"/>
              <a:gd name="T100" fmla="*/ 947632 w 958214"/>
              <a:gd name="T101" fmla="*/ 1354 h 104140"/>
              <a:gd name="T102" fmla="*/ 879470 w 958214"/>
              <a:gd name="T103" fmla="*/ 1354 h 104140"/>
              <a:gd name="T104" fmla="*/ 933927 w 958214"/>
              <a:gd name="T105" fmla="*/ 75846 h 1041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58214" h="104140">
                <a:moveTo>
                  <a:pt x="57937" y="1498"/>
                </a:moveTo>
                <a:lnTo>
                  <a:pt x="0" y="1498"/>
                </a:lnTo>
                <a:lnTo>
                  <a:pt x="0" y="83908"/>
                </a:lnTo>
                <a:lnTo>
                  <a:pt x="13843" y="83908"/>
                </a:lnTo>
                <a:lnTo>
                  <a:pt x="13843" y="14071"/>
                </a:lnTo>
                <a:lnTo>
                  <a:pt x="57937" y="14071"/>
                </a:lnTo>
                <a:lnTo>
                  <a:pt x="57937" y="1498"/>
                </a:lnTo>
                <a:close/>
              </a:path>
              <a:path w="958214" h="104140">
                <a:moveTo>
                  <a:pt x="147408" y="42697"/>
                </a:moveTo>
                <a:lnTo>
                  <a:pt x="144868" y="25908"/>
                </a:lnTo>
                <a:lnTo>
                  <a:pt x="137477" y="12585"/>
                </a:lnTo>
                <a:lnTo>
                  <a:pt x="137350" y="12344"/>
                </a:lnTo>
                <a:lnTo>
                  <a:pt x="133324" y="9385"/>
                </a:lnTo>
                <a:lnTo>
                  <a:pt x="133324" y="42697"/>
                </a:lnTo>
                <a:lnTo>
                  <a:pt x="131838" y="54279"/>
                </a:lnTo>
                <a:lnTo>
                  <a:pt x="127279" y="63868"/>
                </a:lnTo>
                <a:lnTo>
                  <a:pt x="119443" y="70408"/>
                </a:lnTo>
                <a:lnTo>
                  <a:pt x="108153" y="72834"/>
                </a:lnTo>
                <a:lnTo>
                  <a:pt x="96799" y="70408"/>
                </a:lnTo>
                <a:lnTo>
                  <a:pt x="88925" y="63868"/>
                </a:lnTo>
                <a:lnTo>
                  <a:pt x="84353" y="54279"/>
                </a:lnTo>
                <a:lnTo>
                  <a:pt x="82867" y="42697"/>
                </a:lnTo>
                <a:lnTo>
                  <a:pt x="84353" y="31140"/>
                </a:lnTo>
                <a:lnTo>
                  <a:pt x="88925" y="21539"/>
                </a:lnTo>
                <a:lnTo>
                  <a:pt x="96799" y="14998"/>
                </a:lnTo>
                <a:lnTo>
                  <a:pt x="108153" y="12585"/>
                </a:lnTo>
                <a:lnTo>
                  <a:pt x="119443" y="14998"/>
                </a:lnTo>
                <a:lnTo>
                  <a:pt x="127279" y="21539"/>
                </a:lnTo>
                <a:lnTo>
                  <a:pt x="131838" y="31140"/>
                </a:lnTo>
                <a:lnTo>
                  <a:pt x="133324" y="42697"/>
                </a:lnTo>
                <a:lnTo>
                  <a:pt x="133324" y="9385"/>
                </a:lnTo>
                <a:lnTo>
                  <a:pt x="125044" y="3289"/>
                </a:lnTo>
                <a:lnTo>
                  <a:pt x="108153" y="0"/>
                </a:lnTo>
                <a:lnTo>
                  <a:pt x="91186" y="3289"/>
                </a:lnTo>
                <a:lnTo>
                  <a:pt x="78867" y="12344"/>
                </a:lnTo>
                <a:lnTo>
                  <a:pt x="71335" y="25908"/>
                </a:lnTo>
                <a:lnTo>
                  <a:pt x="68795" y="42697"/>
                </a:lnTo>
                <a:lnTo>
                  <a:pt x="71335" y="59512"/>
                </a:lnTo>
                <a:lnTo>
                  <a:pt x="78867" y="73063"/>
                </a:lnTo>
                <a:lnTo>
                  <a:pt x="91186" y="82118"/>
                </a:lnTo>
                <a:lnTo>
                  <a:pt x="108153" y="85420"/>
                </a:lnTo>
                <a:lnTo>
                  <a:pt x="125044" y="82118"/>
                </a:lnTo>
                <a:lnTo>
                  <a:pt x="137350" y="73063"/>
                </a:lnTo>
                <a:lnTo>
                  <a:pt x="137477" y="72834"/>
                </a:lnTo>
                <a:lnTo>
                  <a:pt x="144868" y="59512"/>
                </a:lnTo>
                <a:lnTo>
                  <a:pt x="147408" y="42697"/>
                </a:lnTo>
                <a:close/>
              </a:path>
              <a:path w="958214" h="104140">
                <a:moveTo>
                  <a:pt x="231787" y="58991"/>
                </a:moveTo>
                <a:lnTo>
                  <a:pt x="217258" y="58991"/>
                </a:lnTo>
                <a:lnTo>
                  <a:pt x="215049" y="67754"/>
                </a:lnTo>
                <a:lnTo>
                  <a:pt x="208356" y="72834"/>
                </a:lnTo>
                <a:lnTo>
                  <a:pt x="198196" y="72834"/>
                </a:lnTo>
                <a:lnTo>
                  <a:pt x="187185" y="70421"/>
                </a:lnTo>
                <a:lnTo>
                  <a:pt x="179489" y="63881"/>
                </a:lnTo>
                <a:lnTo>
                  <a:pt x="174980" y="54279"/>
                </a:lnTo>
                <a:lnTo>
                  <a:pt x="173507" y="42710"/>
                </a:lnTo>
                <a:lnTo>
                  <a:pt x="174993" y="31140"/>
                </a:lnTo>
                <a:lnTo>
                  <a:pt x="179552" y="21539"/>
                </a:lnTo>
                <a:lnTo>
                  <a:pt x="187286" y="14998"/>
                </a:lnTo>
                <a:lnTo>
                  <a:pt x="198310" y="12573"/>
                </a:lnTo>
                <a:lnTo>
                  <a:pt x="208013" y="12573"/>
                </a:lnTo>
                <a:lnTo>
                  <a:pt x="213664" y="16510"/>
                </a:lnTo>
                <a:lnTo>
                  <a:pt x="216319" y="24358"/>
                </a:lnTo>
                <a:lnTo>
                  <a:pt x="230860" y="24358"/>
                </a:lnTo>
                <a:lnTo>
                  <a:pt x="226987" y="14363"/>
                </a:lnTo>
                <a:lnTo>
                  <a:pt x="220052" y="6680"/>
                </a:lnTo>
                <a:lnTo>
                  <a:pt x="210388" y="1739"/>
                </a:lnTo>
                <a:lnTo>
                  <a:pt x="198310" y="0"/>
                </a:lnTo>
                <a:lnTo>
                  <a:pt x="181775" y="3175"/>
                </a:lnTo>
                <a:lnTo>
                  <a:pt x="169557" y="12052"/>
                </a:lnTo>
                <a:lnTo>
                  <a:pt x="162001" y="25565"/>
                </a:lnTo>
                <a:lnTo>
                  <a:pt x="159410" y="42710"/>
                </a:lnTo>
                <a:lnTo>
                  <a:pt x="161988" y="59855"/>
                </a:lnTo>
                <a:lnTo>
                  <a:pt x="169494" y="73367"/>
                </a:lnTo>
                <a:lnTo>
                  <a:pt x="181673" y="82232"/>
                </a:lnTo>
                <a:lnTo>
                  <a:pt x="198196" y="85420"/>
                </a:lnTo>
                <a:lnTo>
                  <a:pt x="210947" y="83477"/>
                </a:lnTo>
                <a:lnTo>
                  <a:pt x="220967" y="78041"/>
                </a:lnTo>
                <a:lnTo>
                  <a:pt x="228003" y="69684"/>
                </a:lnTo>
                <a:lnTo>
                  <a:pt x="231787" y="58991"/>
                </a:lnTo>
                <a:close/>
              </a:path>
              <a:path w="958214" h="104140">
                <a:moveTo>
                  <a:pt x="311454" y="1498"/>
                </a:moveTo>
                <a:lnTo>
                  <a:pt x="297256" y="1498"/>
                </a:lnTo>
                <a:lnTo>
                  <a:pt x="278206" y="41440"/>
                </a:lnTo>
                <a:lnTo>
                  <a:pt x="274967" y="41440"/>
                </a:lnTo>
                <a:lnTo>
                  <a:pt x="253961" y="1498"/>
                </a:lnTo>
                <a:lnTo>
                  <a:pt x="239179" y="1498"/>
                </a:lnTo>
                <a:lnTo>
                  <a:pt x="269671" y="59220"/>
                </a:lnTo>
                <a:lnTo>
                  <a:pt x="257886" y="83908"/>
                </a:lnTo>
                <a:lnTo>
                  <a:pt x="271970" y="83908"/>
                </a:lnTo>
                <a:lnTo>
                  <a:pt x="311454" y="1498"/>
                </a:lnTo>
                <a:close/>
              </a:path>
              <a:path w="958214" h="104140">
                <a:moveTo>
                  <a:pt x="400799" y="71335"/>
                </a:moveTo>
                <a:lnTo>
                  <a:pt x="389026" y="71335"/>
                </a:lnTo>
                <a:lnTo>
                  <a:pt x="389026" y="14071"/>
                </a:lnTo>
                <a:lnTo>
                  <a:pt x="389026" y="1498"/>
                </a:lnTo>
                <a:lnTo>
                  <a:pt x="375412" y="1498"/>
                </a:lnTo>
                <a:lnTo>
                  <a:pt x="375412" y="14071"/>
                </a:lnTo>
                <a:lnTo>
                  <a:pt x="375412" y="71335"/>
                </a:lnTo>
                <a:lnTo>
                  <a:pt x="338353" y="71335"/>
                </a:lnTo>
                <a:lnTo>
                  <a:pt x="341718" y="62750"/>
                </a:lnTo>
                <a:lnTo>
                  <a:pt x="344512" y="51714"/>
                </a:lnTo>
                <a:lnTo>
                  <a:pt x="346417" y="38150"/>
                </a:lnTo>
                <a:lnTo>
                  <a:pt x="347129" y="22047"/>
                </a:lnTo>
                <a:lnTo>
                  <a:pt x="347129" y="14071"/>
                </a:lnTo>
                <a:lnTo>
                  <a:pt x="375412" y="14071"/>
                </a:lnTo>
                <a:lnTo>
                  <a:pt x="375412" y="1498"/>
                </a:lnTo>
                <a:lnTo>
                  <a:pt x="334200" y="1498"/>
                </a:lnTo>
                <a:lnTo>
                  <a:pt x="334137" y="22047"/>
                </a:lnTo>
                <a:lnTo>
                  <a:pt x="333324" y="37655"/>
                </a:lnTo>
                <a:lnTo>
                  <a:pt x="331038" y="51460"/>
                </a:lnTo>
                <a:lnTo>
                  <a:pt x="327812" y="62572"/>
                </a:lnTo>
                <a:lnTo>
                  <a:pt x="324154" y="71335"/>
                </a:lnTo>
                <a:lnTo>
                  <a:pt x="315607" y="71335"/>
                </a:lnTo>
                <a:lnTo>
                  <a:pt x="315607" y="104114"/>
                </a:lnTo>
                <a:lnTo>
                  <a:pt x="329120" y="104114"/>
                </a:lnTo>
                <a:lnTo>
                  <a:pt x="329120" y="83908"/>
                </a:lnTo>
                <a:lnTo>
                  <a:pt x="387299" y="83908"/>
                </a:lnTo>
                <a:lnTo>
                  <a:pt x="387299" y="104114"/>
                </a:lnTo>
                <a:lnTo>
                  <a:pt x="400799" y="104114"/>
                </a:lnTo>
                <a:lnTo>
                  <a:pt x="400799" y="83908"/>
                </a:lnTo>
                <a:lnTo>
                  <a:pt x="400799" y="71335"/>
                </a:lnTo>
                <a:close/>
              </a:path>
              <a:path w="958214" h="104140">
                <a:moveTo>
                  <a:pt x="482993" y="83908"/>
                </a:moveTo>
                <a:lnTo>
                  <a:pt x="475107" y="60248"/>
                </a:lnTo>
                <a:lnTo>
                  <a:pt x="470992" y="47891"/>
                </a:lnTo>
                <a:lnTo>
                  <a:pt x="460032" y="14998"/>
                </a:lnTo>
                <a:lnTo>
                  <a:pt x="457136" y="6324"/>
                </a:lnTo>
                <a:lnTo>
                  <a:pt x="457136" y="47891"/>
                </a:lnTo>
                <a:lnTo>
                  <a:pt x="431279" y="47891"/>
                </a:lnTo>
                <a:lnTo>
                  <a:pt x="441667" y="14998"/>
                </a:lnTo>
                <a:lnTo>
                  <a:pt x="446633" y="14998"/>
                </a:lnTo>
                <a:lnTo>
                  <a:pt x="457136" y="47891"/>
                </a:lnTo>
                <a:lnTo>
                  <a:pt x="457136" y="6324"/>
                </a:lnTo>
                <a:lnTo>
                  <a:pt x="455523" y="1485"/>
                </a:lnTo>
                <a:lnTo>
                  <a:pt x="433362" y="1485"/>
                </a:lnTo>
                <a:lnTo>
                  <a:pt x="406006" y="83908"/>
                </a:lnTo>
                <a:lnTo>
                  <a:pt x="419862" y="83908"/>
                </a:lnTo>
                <a:lnTo>
                  <a:pt x="427367" y="60248"/>
                </a:lnTo>
                <a:lnTo>
                  <a:pt x="461175" y="60248"/>
                </a:lnTo>
                <a:lnTo>
                  <a:pt x="468795" y="83908"/>
                </a:lnTo>
                <a:lnTo>
                  <a:pt x="482993" y="83908"/>
                </a:lnTo>
                <a:close/>
              </a:path>
              <a:path w="958214" h="104140">
                <a:moveTo>
                  <a:pt x="560336" y="26885"/>
                </a:moveTo>
                <a:lnTo>
                  <a:pt x="558431" y="16256"/>
                </a:lnTo>
                <a:lnTo>
                  <a:pt x="556666" y="13728"/>
                </a:lnTo>
                <a:lnTo>
                  <a:pt x="552843" y="8267"/>
                </a:lnTo>
                <a:lnTo>
                  <a:pt x="546265" y="4622"/>
                </a:lnTo>
                <a:lnTo>
                  <a:pt x="546265" y="18580"/>
                </a:lnTo>
                <a:lnTo>
                  <a:pt x="546265" y="35306"/>
                </a:lnTo>
                <a:lnTo>
                  <a:pt x="541756" y="40398"/>
                </a:lnTo>
                <a:lnTo>
                  <a:pt x="509092" y="40398"/>
                </a:lnTo>
                <a:lnTo>
                  <a:pt x="509092" y="13728"/>
                </a:lnTo>
                <a:lnTo>
                  <a:pt x="541756" y="13728"/>
                </a:lnTo>
                <a:lnTo>
                  <a:pt x="546265" y="18580"/>
                </a:lnTo>
                <a:lnTo>
                  <a:pt x="546265" y="4622"/>
                </a:lnTo>
                <a:lnTo>
                  <a:pt x="543788" y="3238"/>
                </a:lnTo>
                <a:lnTo>
                  <a:pt x="531482" y="1498"/>
                </a:lnTo>
                <a:lnTo>
                  <a:pt x="495249" y="1498"/>
                </a:lnTo>
                <a:lnTo>
                  <a:pt x="495249" y="83921"/>
                </a:lnTo>
                <a:lnTo>
                  <a:pt x="509092" y="83921"/>
                </a:lnTo>
                <a:lnTo>
                  <a:pt x="509092" y="52628"/>
                </a:lnTo>
                <a:lnTo>
                  <a:pt x="531482" y="52628"/>
                </a:lnTo>
                <a:lnTo>
                  <a:pt x="543788" y="50888"/>
                </a:lnTo>
                <a:lnTo>
                  <a:pt x="552843" y="45821"/>
                </a:lnTo>
                <a:lnTo>
                  <a:pt x="556590" y="40398"/>
                </a:lnTo>
                <a:lnTo>
                  <a:pt x="558431" y="37731"/>
                </a:lnTo>
                <a:lnTo>
                  <a:pt x="560336" y="26885"/>
                </a:lnTo>
                <a:close/>
              </a:path>
              <a:path w="958214" h="104140">
                <a:moveTo>
                  <a:pt x="644499" y="58991"/>
                </a:moveTo>
                <a:lnTo>
                  <a:pt x="629958" y="58991"/>
                </a:lnTo>
                <a:lnTo>
                  <a:pt x="627761" y="67754"/>
                </a:lnTo>
                <a:lnTo>
                  <a:pt x="621068" y="72834"/>
                </a:lnTo>
                <a:lnTo>
                  <a:pt x="610920" y="72834"/>
                </a:lnTo>
                <a:lnTo>
                  <a:pt x="599897" y="70421"/>
                </a:lnTo>
                <a:lnTo>
                  <a:pt x="592201" y="63881"/>
                </a:lnTo>
                <a:lnTo>
                  <a:pt x="587679" y="54279"/>
                </a:lnTo>
                <a:lnTo>
                  <a:pt x="586206" y="42710"/>
                </a:lnTo>
                <a:lnTo>
                  <a:pt x="587705" y="31140"/>
                </a:lnTo>
                <a:lnTo>
                  <a:pt x="592251" y="21539"/>
                </a:lnTo>
                <a:lnTo>
                  <a:pt x="599986" y="14998"/>
                </a:lnTo>
                <a:lnTo>
                  <a:pt x="611035" y="12573"/>
                </a:lnTo>
                <a:lnTo>
                  <a:pt x="620712" y="12573"/>
                </a:lnTo>
                <a:lnTo>
                  <a:pt x="626376" y="16510"/>
                </a:lnTo>
                <a:lnTo>
                  <a:pt x="629043" y="24358"/>
                </a:lnTo>
                <a:lnTo>
                  <a:pt x="643572" y="24358"/>
                </a:lnTo>
                <a:lnTo>
                  <a:pt x="639686" y="14363"/>
                </a:lnTo>
                <a:lnTo>
                  <a:pt x="632752" y="6680"/>
                </a:lnTo>
                <a:lnTo>
                  <a:pt x="623087" y="1739"/>
                </a:lnTo>
                <a:lnTo>
                  <a:pt x="611035" y="0"/>
                </a:lnTo>
                <a:lnTo>
                  <a:pt x="594474" y="3175"/>
                </a:lnTo>
                <a:lnTo>
                  <a:pt x="582269" y="12052"/>
                </a:lnTo>
                <a:lnTo>
                  <a:pt x="574713" y="25565"/>
                </a:lnTo>
                <a:lnTo>
                  <a:pt x="572122" y="42710"/>
                </a:lnTo>
                <a:lnTo>
                  <a:pt x="574687" y="59855"/>
                </a:lnTo>
                <a:lnTo>
                  <a:pt x="582206" y="73367"/>
                </a:lnTo>
                <a:lnTo>
                  <a:pt x="594385" y="82232"/>
                </a:lnTo>
                <a:lnTo>
                  <a:pt x="610920" y="85420"/>
                </a:lnTo>
                <a:lnTo>
                  <a:pt x="623658" y="83477"/>
                </a:lnTo>
                <a:lnTo>
                  <a:pt x="633679" y="78041"/>
                </a:lnTo>
                <a:lnTo>
                  <a:pt x="640715" y="69684"/>
                </a:lnTo>
                <a:lnTo>
                  <a:pt x="644499" y="58991"/>
                </a:lnTo>
                <a:close/>
              </a:path>
              <a:path w="958214" h="104140">
                <a:moveTo>
                  <a:pt x="718731" y="1498"/>
                </a:moveTo>
                <a:lnTo>
                  <a:pt x="652132" y="1498"/>
                </a:lnTo>
                <a:lnTo>
                  <a:pt x="652132" y="13728"/>
                </a:lnTo>
                <a:lnTo>
                  <a:pt x="678561" y="13728"/>
                </a:lnTo>
                <a:lnTo>
                  <a:pt x="678561" y="83908"/>
                </a:lnTo>
                <a:lnTo>
                  <a:pt x="692404" y="83908"/>
                </a:lnTo>
                <a:lnTo>
                  <a:pt x="692404" y="13728"/>
                </a:lnTo>
                <a:lnTo>
                  <a:pt x="718731" y="13728"/>
                </a:lnTo>
                <a:lnTo>
                  <a:pt x="718731" y="1498"/>
                </a:lnTo>
                <a:close/>
              </a:path>
              <a:path w="958214" h="104140">
                <a:moveTo>
                  <a:pt x="797242" y="52057"/>
                </a:moveTo>
                <a:lnTo>
                  <a:pt x="793978" y="47091"/>
                </a:lnTo>
                <a:lnTo>
                  <a:pt x="792619" y="45008"/>
                </a:lnTo>
                <a:lnTo>
                  <a:pt x="786155" y="42125"/>
                </a:lnTo>
                <a:lnTo>
                  <a:pt x="786155" y="39357"/>
                </a:lnTo>
                <a:lnTo>
                  <a:pt x="791692" y="36245"/>
                </a:lnTo>
                <a:lnTo>
                  <a:pt x="792175" y="35318"/>
                </a:lnTo>
                <a:lnTo>
                  <a:pt x="794816" y="30238"/>
                </a:lnTo>
                <a:lnTo>
                  <a:pt x="794816" y="22860"/>
                </a:lnTo>
                <a:lnTo>
                  <a:pt x="793153" y="14643"/>
                </a:lnTo>
                <a:lnTo>
                  <a:pt x="792302" y="13500"/>
                </a:lnTo>
                <a:lnTo>
                  <a:pt x="788136" y="7848"/>
                </a:lnTo>
                <a:lnTo>
                  <a:pt x="783031" y="5029"/>
                </a:lnTo>
                <a:lnTo>
                  <a:pt x="783031" y="51600"/>
                </a:lnTo>
                <a:lnTo>
                  <a:pt x="783031" y="67183"/>
                </a:lnTo>
                <a:lnTo>
                  <a:pt x="778764" y="71920"/>
                </a:lnTo>
                <a:lnTo>
                  <a:pt x="744588" y="71920"/>
                </a:lnTo>
                <a:lnTo>
                  <a:pt x="744588" y="47091"/>
                </a:lnTo>
                <a:lnTo>
                  <a:pt x="778764" y="47091"/>
                </a:lnTo>
                <a:lnTo>
                  <a:pt x="783031" y="51600"/>
                </a:lnTo>
                <a:lnTo>
                  <a:pt x="783031" y="5029"/>
                </a:lnTo>
                <a:lnTo>
                  <a:pt x="780605" y="3683"/>
                </a:lnTo>
                <a:lnTo>
                  <a:pt x="780605" y="17424"/>
                </a:lnTo>
                <a:lnTo>
                  <a:pt x="780605" y="31280"/>
                </a:lnTo>
                <a:lnTo>
                  <a:pt x="776922" y="35318"/>
                </a:lnTo>
                <a:lnTo>
                  <a:pt x="744588" y="35318"/>
                </a:lnTo>
                <a:lnTo>
                  <a:pt x="744588" y="13500"/>
                </a:lnTo>
                <a:lnTo>
                  <a:pt x="776922" y="13500"/>
                </a:lnTo>
                <a:lnTo>
                  <a:pt x="780605" y="17424"/>
                </a:lnTo>
                <a:lnTo>
                  <a:pt x="780605" y="3683"/>
                </a:lnTo>
                <a:lnTo>
                  <a:pt x="779754" y="3200"/>
                </a:lnTo>
                <a:lnTo>
                  <a:pt x="768032" y="1485"/>
                </a:lnTo>
                <a:lnTo>
                  <a:pt x="730745" y="1485"/>
                </a:lnTo>
                <a:lnTo>
                  <a:pt x="730745" y="83921"/>
                </a:lnTo>
                <a:lnTo>
                  <a:pt x="769061" y="83921"/>
                </a:lnTo>
                <a:lnTo>
                  <a:pt x="797242" y="60363"/>
                </a:lnTo>
                <a:lnTo>
                  <a:pt x="797242" y="52057"/>
                </a:lnTo>
                <a:close/>
              </a:path>
              <a:path w="958214" h="104140">
                <a:moveTo>
                  <a:pt x="873772" y="71335"/>
                </a:moveTo>
                <a:lnTo>
                  <a:pt x="826909" y="71335"/>
                </a:lnTo>
                <a:lnTo>
                  <a:pt x="826909" y="47675"/>
                </a:lnTo>
                <a:lnTo>
                  <a:pt x="862812" y="47675"/>
                </a:lnTo>
                <a:lnTo>
                  <a:pt x="862812" y="35318"/>
                </a:lnTo>
                <a:lnTo>
                  <a:pt x="826909" y="35318"/>
                </a:lnTo>
                <a:lnTo>
                  <a:pt x="826909" y="14071"/>
                </a:lnTo>
                <a:lnTo>
                  <a:pt x="872274" y="14071"/>
                </a:lnTo>
                <a:lnTo>
                  <a:pt x="872274" y="1498"/>
                </a:lnTo>
                <a:lnTo>
                  <a:pt x="813054" y="1498"/>
                </a:lnTo>
                <a:lnTo>
                  <a:pt x="813054" y="83908"/>
                </a:lnTo>
                <a:lnTo>
                  <a:pt x="873772" y="83908"/>
                </a:lnTo>
                <a:lnTo>
                  <a:pt x="873772" y="71335"/>
                </a:lnTo>
                <a:close/>
              </a:path>
              <a:path w="958214" h="104140">
                <a:moveTo>
                  <a:pt x="958049" y="1498"/>
                </a:moveTo>
                <a:lnTo>
                  <a:pt x="944194" y="1498"/>
                </a:lnTo>
                <a:lnTo>
                  <a:pt x="944194" y="34963"/>
                </a:lnTo>
                <a:lnTo>
                  <a:pt x="902982" y="34963"/>
                </a:lnTo>
                <a:lnTo>
                  <a:pt x="902982" y="1498"/>
                </a:lnTo>
                <a:lnTo>
                  <a:pt x="889139" y="1498"/>
                </a:lnTo>
                <a:lnTo>
                  <a:pt x="889139" y="83908"/>
                </a:lnTo>
                <a:lnTo>
                  <a:pt x="902982" y="83908"/>
                </a:lnTo>
                <a:lnTo>
                  <a:pt x="902982" y="47904"/>
                </a:lnTo>
                <a:lnTo>
                  <a:pt x="944194" y="47904"/>
                </a:lnTo>
                <a:lnTo>
                  <a:pt x="944194" y="83908"/>
                </a:lnTo>
                <a:lnTo>
                  <a:pt x="958049" y="83908"/>
                </a:lnTo>
                <a:lnTo>
                  <a:pt x="958049" y="1498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035" name="bg object 25">
            <a:extLst>
              <a:ext uri="{FF2B5EF4-FFF2-40B4-BE49-F238E27FC236}">
                <a16:creationId xmlns:a16="http://schemas.microsoft.com/office/drawing/2014/main" id="{ED014DF6-934C-4EA9-AED5-84E6870C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6427788"/>
            <a:ext cx="68262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bg object 26">
            <a:extLst>
              <a:ext uri="{FF2B5EF4-FFF2-40B4-BE49-F238E27FC236}">
                <a16:creationId xmlns:a16="http://schemas.microsoft.com/office/drawing/2014/main" id="{3BA20E6C-BFAB-4775-9FBE-76008AE6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6427788"/>
            <a:ext cx="87312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bg object 27">
            <a:extLst>
              <a:ext uri="{FF2B5EF4-FFF2-40B4-BE49-F238E27FC236}">
                <a16:creationId xmlns:a16="http://schemas.microsoft.com/office/drawing/2014/main" id="{3706A644-DF13-455D-9906-F11999BC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6405563"/>
            <a:ext cx="6985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bg object 28">
            <a:extLst>
              <a:ext uri="{FF2B5EF4-FFF2-40B4-BE49-F238E27FC236}">
                <a16:creationId xmlns:a16="http://schemas.microsoft.com/office/drawing/2014/main" id="{56D57B39-DB7A-449B-9809-F2B9021B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6580188"/>
            <a:ext cx="153987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bg object 29">
            <a:extLst>
              <a:ext uri="{FF2B5EF4-FFF2-40B4-BE49-F238E27FC236}">
                <a16:creationId xmlns:a16="http://schemas.microsoft.com/office/drawing/2014/main" id="{9D416414-D236-4E5B-A604-45F0B486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6580188"/>
            <a:ext cx="6985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bg object 30">
            <a:extLst>
              <a:ext uri="{FF2B5EF4-FFF2-40B4-BE49-F238E27FC236}">
                <a16:creationId xmlns:a16="http://schemas.microsoft.com/office/drawing/2014/main" id="{4F8FE5B3-E869-4C3B-9081-CA05298AD493}"/>
              </a:ext>
            </a:extLst>
          </p:cNvPr>
          <p:cNvSpPr>
            <a:spLocks/>
          </p:cNvSpPr>
          <p:nvPr/>
        </p:nvSpPr>
        <p:spPr bwMode="auto">
          <a:xfrm>
            <a:off x="152400" y="6275388"/>
            <a:ext cx="1798638" cy="388937"/>
          </a:xfrm>
          <a:custGeom>
            <a:avLst/>
            <a:gdLst>
              <a:gd name="T0" fmla="*/ 254578 w 1797685"/>
              <a:gd name="T1" fmla="*/ 34022 h 389890"/>
              <a:gd name="T2" fmla="*/ 235736 w 1797685"/>
              <a:gd name="T3" fmla="*/ 101930 h 389890"/>
              <a:gd name="T4" fmla="*/ 301459 w 1797685"/>
              <a:gd name="T5" fmla="*/ 245781 h 389890"/>
              <a:gd name="T6" fmla="*/ 283639 w 1797685"/>
              <a:gd name="T7" fmla="*/ 261210 h 389890"/>
              <a:gd name="T8" fmla="*/ 123883 w 1797685"/>
              <a:gd name="T9" fmla="*/ 319660 h 389890"/>
              <a:gd name="T10" fmla="*/ 67363 w 1797685"/>
              <a:gd name="T11" fmla="*/ 172816 h 389890"/>
              <a:gd name="T12" fmla="*/ 213587 w 1797685"/>
              <a:gd name="T13" fmla="*/ 181953 h 389890"/>
              <a:gd name="T14" fmla="*/ 109794 w 1797685"/>
              <a:gd name="T15" fmla="*/ 226929 h 389890"/>
              <a:gd name="T16" fmla="*/ 148025 w 1797685"/>
              <a:gd name="T17" fmla="*/ 195701 h 389890"/>
              <a:gd name="T18" fmla="*/ 156062 w 1797685"/>
              <a:gd name="T19" fmla="*/ 201277 h 389890"/>
              <a:gd name="T20" fmla="*/ 155156 w 1797685"/>
              <a:gd name="T21" fmla="*/ 205825 h 389890"/>
              <a:gd name="T22" fmla="*/ 149890 w 1797685"/>
              <a:gd name="T23" fmla="*/ 208051 h 389890"/>
              <a:gd name="T24" fmla="*/ 145969 w 1797685"/>
              <a:gd name="T25" fmla="*/ 253236 h 389890"/>
              <a:gd name="T26" fmla="*/ 203532 w 1797685"/>
              <a:gd name="T27" fmla="*/ 208138 h 389890"/>
              <a:gd name="T28" fmla="*/ 203340 w 1797685"/>
              <a:gd name="T29" fmla="*/ 195701 h 389890"/>
              <a:gd name="T30" fmla="*/ 64712 w 1797685"/>
              <a:gd name="T31" fmla="*/ 207828 h 389890"/>
              <a:gd name="T32" fmla="*/ 146648 w 1797685"/>
              <a:gd name="T33" fmla="*/ 310822 h 389890"/>
              <a:gd name="T34" fmla="*/ 253951 w 1797685"/>
              <a:gd name="T35" fmla="*/ 252323 h 389890"/>
              <a:gd name="T36" fmla="*/ 154634 w 1797685"/>
              <a:gd name="T37" fmla="*/ 93115 h 389890"/>
              <a:gd name="T38" fmla="*/ 4897 w 1797685"/>
              <a:gd name="T39" fmla="*/ 191101 h 389890"/>
              <a:gd name="T40" fmla="*/ 127639 w 1797685"/>
              <a:gd name="T41" fmla="*/ 365045 h 389890"/>
              <a:gd name="T42" fmla="*/ 318334 w 1797685"/>
              <a:gd name="T43" fmla="*/ 350531 h 389890"/>
              <a:gd name="T44" fmla="*/ 268528 w 1797685"/>
              <a:gd name="T45" fmla="*/ 0 h 389890"/>
              <a:gd name="T46" fmla="*/ 328272 w 1797685"/>
              <a:gd name="T47" fmla="*/ 209535 h 389890"/>
              <a:gd name="T48" fmla="*/ 335273 w 1797685"/>
              <a:gd name="T49" fmla="*/ 268147 h 389890"/>
              <a:gd name="T50" fmla="*/ 382576 w 1797685"/>
              <a:gd name="T51" fmla="*/ 0 h 389890"/>
              <a:gd name="T52" fmla="*/ 366761 w 1797685"/>
              <a:gd name="T53" fmla="*/ 234458 h 389890"/>
              <a:gd name="T54" fmla="*/ 389499 w 1797685"/>
              <a:gd name="T55" fmla="*/ 258181 h 389890"/>
              <a:gd name="T56" fmla="*/ 467397 w 1797685"/>
              <a:gd name="T57" fmla="*/ 46904 h 389890"/>
              <a:gd name="T58" fmla="*/ 486404 w 1797685"/>
              <a:gd name="T59" fmla="*/ 95514 h 389890"/>
              <a:gd name="T60" fmla="*/ 364627 w 1797685"/>
              <a:gd name="T61" fmla="*/ 303960 h 389890"/>
              <a:gd name="T62" fmla="*/ 456374 w 1797685"/>
              <a:gd name="T63" fmla="*/ 268023 h 389890"/>
              <a:gd name="T64" fmla="*/ 571353 w 1797685"/>
              <a:gd name="T65" fmla="*/ 51737 h 389890"/>
              <a:gd name="T66" fmla="*/ 1241824 w 1797685"/>
              <a:gd name="T67" fmla="*/ 336980 h 389890"/>
              <a:gd name="T68" fmla="*/ 1250535 w 1797685"/>
              <a:gd name="T69" fmla="*/ 318228 h 389890"/>
              <a:gd name="T70" fmla="*/ 1238681 w 1797685"/>
              <a:gd name="T71" fmla="*/ 346204 h 389890"/>
              <a:gd name="T72" fmla="*/ 1234389 w 1797685"/>
              <a:gd name="T73" fmla="*/ 341814 h 389890"/>
              <a:gd name="T74" fmla="*/ 1236242 w 1797685"/>
              <a:gd name="T75" fmla="*/ 326420 h 389890"/>
              <a:gd name="T76" fmla="*/ 1236242 w 1797685"/>
              <a:gd name="T77" fmla="*/ 312936 h 389890"/>
              <a:gd name="T78" fmla="*/ 1186075 w 1797685"/>
              <a:gd name="T79" fmla="*/ 377668 h 389890"/>
              <a:gd name="T80" fmla="*/ 1282816 w 1797685"/>
              <a:gd name="T81" fmla="*/ 365415 h 389890"/>
              <a:gd name="T82" fmla="*/ 1282816 w 1797685"/>
              <a:gd name="T83" fmla="*/ 309671 h 389890"/>
              <a:gd name="T84" fmla="*/ 1329953 w 1797685"/>
              <a:gd name="T85" fmla="*/ 377668 h 389890"/>
              <a:gd name="T86" fmla="*/ 1403341 w 1797685"/>
              <a:gd name="T87" fmla="*/ 304022 h 389890"/>
              <a:gd name="T88" fmla="*/ 1359346 w 1797685"/>
              <a:gd name="T89" fmla="*/ 335297 h 389890"/>
              <a:gd name="T90" fmla="*/ 1394233 w 1797685"/>
              <a:gd name="T91" fmla="*/ 299139 h 389890"/>
              <a:gd name="T92" fmla="*/ 1359346 w 1797685"/>
              <a:gd name="T93" fmla="*/ 347205 h 389890"/>
              <a:gd name="T94" fmla="*/ 1408962 w 1797685"/>
              <a:gd name="T95" fmla="*/ 332707 h 389890"/>
              <a:gd name="T96" fmla="*/ 1471965 w 1797685"/>
              <a:gd name="T97" fmla="*/ 366875 h 389890"/>
              <a:gd name="T98" fmla="*/ 1436899 w 1797685"/>
              <a:gd name="T99" fmla="*/ 337564 h 389890"/>
              <a:gd name="T100" fmla="*/ 1471619 w 1797685"/>
              <a:gd name="T101" fmla="*/ 308213 h 389890"/>
              <a:gd name="T102" fmla="*/ 1483716 w 1797685"/>
              <a:gd name="T103" fmla="*/ 302476 h 389890"/>
              <a:gd name="T104" fmla="*/ 1425338 w 1797685"/>
              <a:gd name="T105" fmla="*/ 320859 h 389890"/>
              <a:gd name="T106" fmla="*/ 1461744 w 1797685"/>
              <a:gd name="T107" fmla="*/ 379114 h 389890"/>
              <a:gd name="T108" fmla="*/ 1581350 w 1797685"/>
              <a:gd name="T109" fmla="*/ 297433 h 389890"/>
              <a:gd name="T110" fmla="*/ 1511335 w 1797685"/>
              <a:gd name="T111" fmla="*/ 297433 h 389890"/>
              <a:gd name="T112" fmla="*/ 1568116 w 1797685"/>
              <a:gd name="T113" fmla="*/ 377655 h 389890"/>
              <a:gd name="T114" fmla="*/ 1593307 w 1797685"/>
              <a:gd name="T115" fmla="*/ 309338 h 389890"/>
              <a:gd name="T116" fmla="*/ 1660308 w 1797685"/>
              <a:gd name="T117" fmla="*/ 309338 h 389890"/>
              <a:gd name="T118" fmla="*/ 1722442 w 1797685"/>
              <a:gd name="T119" fmla="*/ 342384 h 389890"/>
              <a:gd name="T120" fmla="*/ 1731959 w 1797685"/>
              <a:gd name="T121" fmla="*/ 297446 h 389890"/>
              <a:gd name="T122" fmla="*/ 1807773 w 1797685"/>
              <a:gd name="T123" fmla="*/ 297446 h 389890"/>
              <a:gd name="T124" fmla="*/ 1781305 w 1797685"/>
              <a:gd name="T125" fmla="*/ 377668 h 3898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797685" h="389890">
                <a:moveTo>
                  <a:pt x="309359" y="206082"/>
                </a:moveTo>
                <a:lnTo>
                  <a:pt x="302285" y="158648"/>
                </a:lnTo>
                <a:lnTo>
                  <a:pt x="288658" y="114287"/>
                </a:lnTo>
                <a:lnTo>
                  <a:pt x="271322" y="73050"/>
                </a:lnTo>
                <a:lnTo>
                  <a:pt x="253098" y="34950"/>
                </a:lnTo>
                <a:lnTo>
                  <a:pt x="236816" y="0"/>
                </a:lnTo>
                <a:lnTo>
                  <a:pt x="152120" y="0"/>
                </a:lnTo>
                <a:lnTo>
                  <a:pt x="177634" y="30505"/>
                </a:lnTo>
                <a:lnTo>
                  <a:pt x="206159" y="65481"/>
                </a:lnTo>
                <a:lnTo>
                  <a:pt x="234365" y="104711"/>
                </a:lnTo>
                <a:lnTo>
                  <a:pt x="258940" y="148043"/>
                </a:lnTo>
                <a:lnTo>
                  <a:pt x="276555" y="195262"/>
                </a:lnTo>
                <a:lnTo>
                  <a:pt x="283908" y="246202"/>
                </a:lnTo>
                <a:lnTo>
                  <a:pt x="291973" y="248996"/>
                </a:lnTo>
                <a:lnTo>
                  <a:pt x="299707" y="252488"/>
                </a:lnTo>
                <a:lnTo>
                  <a:pt x="307060" y="256603"/>
                </a:lnTo>
                <a:lnTo>
                  <a:pt x="309359" y="206082"/>
                </a:lnTo>
                <a:close/>
              </a:path>
              <a:path w="1797685" h="389890">
                <a:moveTo>
                  <a:pt x="355307" y="344322"/>
                </a:moveTo>
                <a:lnTo>
                  <a:pt x="327380" y="298234"/>
                </a:lnTo>
                <a:lnTo>
                  <a:pt x="281990" y="268338"/>
                </a:lnTo>
                <a:lnTo>
                  <a:pt x="251002" y="298615"/>
                </a:lnTo>
                <a:lnTo>
                  <a:pt x="219798" y="319201"/>
                </a:lnTo>
                <a:lnTo>
                  <a:pt x="185013" y="330212"/>
                </a:lnTo>
                <a:lnTo>
                  <a:pt x="143256" y="331724"/>
                </a:lnTo>
                <a:lnTo>
                  <a:pt x="123164" y="328383"/>
                </a:lnTo>
                <a:lnTo>
                  <a:pt x="88011" y="311454"/>
                </a:lnTo>
                <a:lnTo>
                  <a:pt x="53721" y="266928"/>
                </a:lnTo>
                <a:lnTo>
                  <a:pt x="47536" y="229387"/>
                </a:lnTo>
                <a:lnTo>
                  <a:pt x="47675" y="227406"/>
                </a:lnTo>
                <a:lnTo>
                  <a:pt x="66967" y="177533"/>
                </a:lnTo>
                <a:lnTo>
                  <a:pt x="110197" y="147256"/>
                </a:lnTo>
                <a:lnTo>
                  <a:pt x="147510" y="141909"/>
                </a:lnTo>
                <a:lnTo>
                  <a:pt x="150368" y="142100"/>
                </a:lnTo>
                <a:lnTo>
                  <a:pt x="188620" y="156146"/>
                </a:lnTo>
                <a:lnTo>
                  <a:pt x="212344" y="186918"/>
                </a:lnTo>
                <a:lnTo>
                  <a:pt x="214299" y="226949"/>
                </a:lnTo>
                <a:lnTo>
                  <a:pt x="184924" y="264045"/>
                </a:lnTo>
                <a:lnTo>
                  <a:pt x="147853" y="272846"/>
                </a:lnTo>
                <a:lnTo>
                  <a:pt x="111455" y="247878"/>
                </a:lnTo>
                <a:lnTo>
                  <a:pt x="109156" y="233121"/>
                </a:lnTo>
                <a:lnTo>
                  <a:pt x="109194" y="232664"/>
                </a:lnTo>
                <a:lnTo>
                  <a:pt x="139357" y="201383"/>
                </a:lnTo>
                <a:lnTo>
                  <a:pt x="146494" y="201028"/>
                </a:lnTo>
                <a:lnTo>
                  <a:pt x="146646" y="201015"/>
                </a:lnTo>
                <a:lnTo>
                  <a:pt x="147167" y="201041"/>
                </a:lnTo>
                <a:lnTo>
                  <a:pt x="146494" y="201028"/>
                </a:lnTo>
                <a:lnTo>
                  <a:pt x="149872" y="201269"/>
                </a:lnTo>
                <a:lnTo>
                  <a:pt x="151790" y="202247"/>
                </a:lnTo>
                <a:lnTo>
                  <a:pt x="154406" y="205054"/>
                </a:lnTo>
                <a:lnTo>
                  <a:pt x="155155" y="206768"/>
                </a:lnTo>
                <a:lnTo>
                  <a:pt x="155054" y="208699"/>
                </a:lnTo>
                <a:lnTo>
                  <a:pt x="155067" y="208114"/>
                </a:lnTo>
                <a:lnTo>
                  <a:pt x="155028" y="208699"/>
                </a:lnTo>
                <a:lnTo>
                  <a:pt x="154914" y="210185"/>
                </a:lnTo>
                <a:lnTo>
                  <a:pt x="154254" y="211442"/>
                </a:lnTo>
                <a:lnTo>
                  <a:pt x="152120" y="213258"/>
                </a:lnTo>
                <a:lnTo>
                  <a:pt x="150520" y="213817"/>
                </a:lnTo>
                <a:lnTo>
                  <a:pt x="148488" y="213728"/>
                </a:lnTo>
                <a:lnTo>
                  <a:pt x="149186" y="213741"/>
                </a:lnTo>
                <a:lnTo>
                  <a:pt x="149021" y="213728"/>
                </a:lnTo>
                <a:lnTo>
                  <a:pt x="122986" y="235267"/>
                </a:lnTo>
                <a:lnTo>
                  <a:pt x="124206" y="244436"/>
                </a:lnTo>
                <a:lnTo>
                  <a:pt x="128778" y="252171"/>
                </a:lnTo>
                <a:lnTo>
                  <a:pt x="135978" y="257670"/>
                </a:lnTo>
                <a:lnTo>
                  <a:pt x="145122" y="260146"/>
                </a:lnTo>
                <a:lnTo>
                  <a:pt x="145516" y="260172"/>
                </a:lnTo>
                <a:lnTo>
                  <a:pt x="145275" y="260134"/>
                </a:lnTo>
                <a:lnTo>
                  <a:pt x="146659" y="260184"/>
                </a:lnTo>
                <a:lnTo>
                  <a:pt x="184658" y="247243"/>
                </a:lnTo>
                <a:lnTo>
                  <a:pt x="202349" y="213817"/>
                </a:lnTo>
                <a:lnTo>
                  <a:pt x="202679" y="211975"/>
                </a:lnTo>
                <a:lnTo>
                  <a:pt x="202704" y="211594"/>
                </a:lnTo>
                <a:lnTo>
                  <a:pt x="202666" y="211823"/>
                </a:lnTo>
                <a:lnTo>
                  <a:pt x="202577" y="208114"/>
                </a:lnTo>
                <a:lnTo>
                  <a:pt x="202158" y="201041"/>
                </a:lnTo>
                <a:lnTo>
                  <a:pt x="180797" y="165544"/>
                </a:lnTo>
                <a:lnTo>
                  <a:pt x="148704" y="154571"/>
                </a:lnTo>
                <a:lnTo>
                  <a:pt x="132080" y="155435"/>
                </a:lnTo>
                <a:lnTo>
                  <a:pt x="89420" y="174713"/>
                </a:lnTo>
                <a:lnTo>
                  <a:pt x="64338" y="213499"/>
                </a:lnTo>
                <a:lnTo>
                  <a:pt x="61518" y="229387"/>
                </a:lnTo>
                <a:lnTo>
                  <a:pt x="61556" y="233654"/>
                </a:lnTo>
                <a:lnTo>
                  <a:pt x="73926" y="278485"/>
                </a:lnTo>
                <a:lnTo>
                  <a:pt x="109855" y="310515"/>
                </a:lnTo>
                <a:lnTo>
                  <a:pt x="145796" y="319303"/>
                </a:lnTo>
                <a:lnTo>
                  <a:pt x="168402" y="318135"/>
                </a:lnTo>
                <a:lnTo>
                  <a:pt x="209130" y="304088"/>
                </a:lnTo>
                <a:lnTo>
                  <a:pt x="240995" y="276847"/>
                </a:lnTo>
                <a:lnTo>
                  <a:pt x="243598" y="272846"/>
                </a:lnTo>
                <a:lnTo>
                  <a:pt x="252476" y="259207"/>
                </a:lnTo>
                <a:lnTo>
                  <a:pt x="264134" y="217855"/>
                </a:lnTo>
                <a:lnTo>
                  <a:pt x="257098" y="170738"/>
                </a:lnTo>
                <a:lnTo>
                  <a:pt x="233845" y="133654"/>
                </a:lnTo>
                <a:lnTo>
                  <a:pt x="198259" y="107442"/>
                </a:lnTo>
                <a:lnTo>
                  <a:pt x="153733" y="95656"/>
                </a:lnTo>
                <a:lnTo>
                  <a:pt x="149567" y="95465"/>
                </a:lnTo>
                <a:lnTo>
                  <a:pt x="120980" y="96939"/>
                </a:lnTo>
                <a:lnTo>
                  <a:pt x="69494" y="114668"/>
                </a:lnTo>
                <a:lnTo>
                  <a:pt x="29248" y="149072"/>
                </a:lnTo>
                <a:lnTo>
                  <a:pt x="4864" y="196316"/>
                </a:lnTo>
                <a:lnTo>
                  <a:pt x="0" y="229400"/>
                </a:lnTo>
                <a:lnTo>
                  <a:pt x="1587" y="256044"/>
                </a:lnTo>
                <a:lnTo>
                  <a:pt x="21412" y="307962"/>
                </a:lnTo>
                <a:lnTo>
                  <a:pt x="62268" y="348932"/>
                </a:lnTo>
                <a:lnTo>
                  <a:pt x="126898" y="375005"/>
                </a:lnTo>
                <a:lnTo>
                  <a:pt x="166624" y="380682"/>
                </a:lnTo>
                <a:lnTo>
                  <a:pt x="188976" y="381317"/>
                </a:lnTo>
                <a:lnTo>
                  <a:pt x="233032" y="378866"/>
                </a:lnTo>
                <a:lnTo>
                  <a:pt x="275628" y="371703"/>
                </a:lnTo>
                <a:lnTo>
                  <a:pt x="316484" y="360095"/>
                </a:lnTo>
                <a:lnTo>
                  <a:pt x="355307" y="344322"/>
                </a:lnTo>
                <a:close/>
              </a:path>
              <a:path w="1797685" h="389890">
                <a:moveTo>
                  <a:pt x="365201" y="143624"/>
                </a:moveTo>
                <a:lnTo>
                  <a:pt x="362483" y="98209"/>
                </a:lnTo>
                <a:lnTo>
                  <a:pt x="351637" y="0"/>
                </a:lnTo>
                <a:lnTo>
                  <a:pt x="266966" y="0"/>
                </a:lnTo>
                <a:lnTo>
                  <a:pt x="282397" y="45567"/>
                </a:lnTo>
                <a:lnTo>
                  <a:pt x="298424" y="88125"/>
                </a:lnTo>
                <a:lnTo>
                  <a:pt x="312661" y="129425"/>
                </a:lnTo>
                <a:lnTo>
                  <a:pt x="322757" y="171208"/>
                </a:lnTo>
                <a:lnTo>
                  <a:pt x="326364" y="215252"/>
                </a:lnTo>
                <a:lnTo>
                  <a:pt x="321094" y="263283"/>
                </a:lnTo>
                <a:lnTo>
                  <a:pt x="320662" y="265252"/>
                </a:lnTo>
                <a:lnTo>
                  <a:pt x="325081" y="268414"/>
                </a:lnTo>
                <a:lnTo>
                  <a:pt x="329298" y="271830"/>
                </a:lnTo>
                <a:lnTo>
                  <a:pt x="333324" y="275463"/>
                </a:lnTo>
                <a:lnTo>
                  <a:pt x="353047" y="231394"/>
                </a:lnTo>
                <a:lnTo>
                  <a:pt x="362864" y="187731"/>
                </a:lnTo>
                <a:lnTo>
                  <a:pt x="365201" y="143624"/>
                </a:lnTo>
                <a:close/>
              </a:path>
              <a:path w="1797685" h="389890">
                <a:moveTo>
                  <a:pt x="466471" y="0"/>
                </a:moveTo>
                <a:lnTo>
                  <a:pt x="380352" y="0"/>
                </a:lnTo>
                <a:lnTo>
                  <a:pt x="384479" y="51384"/>
                </a:lnTo>
                <a:lnTo>
                  <a:pt x="386384" y="100863"/>
                </a:lnTo>
                <a:lnTo>
                  <a:pt x="384644" y="148742"/>
                </a:lnTo>
                <a:lnTo>
                  <a:pt x="377863" y="195300"/>
                </a:lnTo>
                <a:lnTo>
                  <a:pt x="364629" y="240855"/>
                </a:lnTo>
                <a:lnTo>
                  <a:pt x="343509" y="285686"/>
                </a:lnTo>
                <a:lnTo>
                  <a:pt x="347472" y="290080"/>
                </a:lnTo>
                <a:lnTo>
                  <a:pt x="351167" y="294690"/>
                </a:lnTo>
                <a:lnTo>
                  <a:pt x="354571" y="299554"/>
                </a:lnTo>
                <a:lnTo>
                  <a:pt x="387235" y="265226"/>
                </a:lnTo>
                <a:lnTo>
                  <a:pt x="413512" y="227063"/>
                </a:lnTo>
                <a:lnTo>
                  <a:pt x="433895" y="185648"/>
                </a:lnTo>
                <a:lnTo>
                  <a:pt x="448894" y="141630"/>
                </a:lnTo>
                <a:lnTo>
                  <a:pt x="458990" y="95605"/>
                </a:lnTo>
                <a:lnTo>
                  <a:pt x="464680" y="48183"/>
                </a:lnTo>
                <a:lnTo>
                  <a:pt x="466471" y="0"/>
                </a:lnTo>
                <a:close/>
              </a:path>
              <a:path w="1797685" h="389890">
                <a:moveTo>
                  <a:pt x="571715" y="0"/>
                </a:moveTo>
                <a:lnTo>
                  <a:pt x="495173" y="0"/>
                </a:lnTo>
                <a:lnTo>
                  <a:pt x="492239" y="48895"/>
                </a:lnTo>
                <a:lnTo>
                  <a:pt x="483577" y="98120"/>
                </a:lnTo>
                <a:lnTo>
                  <a:pt x="469417" y="146621"/>
                </a:lnTo>
                <a:lnTo>
                  <a:pt x="450011" y="193357"/>
                </a:lnTo>
                <a:lnTo>
                  <a:pt x="425564" y="237236"/>
                </a:lnTo>
                <a:lnTo>
                  <a:pt x="396316" y="277228"/>
                </a:lnTo>
                <a:lnTo>
                  <a:pt x="362508" y="312254"/>
                </a:lnTo>
                <a:lnTo>
                  <a:pt x="366458" y="319366"/>
                </a:lnTo>
                <a:lnTo>
                  <a:pt x="369824" y="326859"/>
                </a:lnTo>
                <a:lnTo>
                  <a:pt x="372529" y="334645"/>
                </a:lnTo>
                <a:lnTo>
                  <a:pt x="415163" y="307594"/>
                </a:lnTo>
                <a:lnTo>
                  <a:pt x="453720" y="275336"/>
                </a:lnTo>
                <a:lnTo>
                  <a:pt x="487705" y="238353"/>
                </a:lnTo>
                <a:lnTo>
                  <a:pt x="516636" y="197154"/>
                </a:lnTo>
                <a:lnTo>
                  <a:pt x="539991" y="152222"/>
                </a:lnTo>
                <a:lnTo>
                  <a:pt x="557288" y="104063"/>
                </a:lnTo>
                <a:lnTo>
                  <a:pt x="568032" y="53149"/>
                </a:lnTo>
                <a:lnTo>
                  <a:pt x="571715" y="0"/>
                </a:lnTo>
                <a:close/>
              </a:path>
              <a:path w="1797685" h="389890">
                <a:moveTo>
                  <a:pt x="1245679" y="356108"/>
                </a:moveTo>
                <a:lnTo>
                  <a:pt x="1242428" y="351142"/>
                </a:lnTo>
                <a:lnTo>
                  <a:pt x="1241069" y="349072"/>
                </a:lnTo>
                <a:lnTo>
                  <a:pt x="1234605" y="346176"/>
                </a:lnTo>
                <a:lnTo>
                  <a:pt x="1234605" y="343408"/>
                </a:lnTo>
                <a:lnTo>
                  <a:pt x="1240142" y="340296"/>
                </a:lnTo>
                <a:lnTo>
                  <a:pt x="1240624" y="339369"/>
                </a:lnTo>
                <a:lnTo>
                  <a:pt x="1243266" y="334302"/>
                </a:lnTo>
                <a:lnTo>
                  <a:pt x="1243266" y="326910"/>
                </a:lnTo>
                <a:lnTo>
                  <a:pt x="1241590" y="318693"/>
                </a:lnTo>
                <a:lnTo>
                  <a:pt x="1240739" y="317550"/>
                </a:lnTo>
                <a:lnTo>
                  <a:pt x="1236573" y="311899"/>
                </a:lnTo>
                <a:lnTo>
                  <a:pt x="1231480" y="309079"/>
                </a:lnTo>
                <a:lnTo>
                  <a:pt x="1231480" y="355650"/>
                </a:lnTo>
                <a:lnTo>
                  <a:pt x="1231480" y="371233"/>
                </a:lnTo>
                <a:lnTo>
                  <a:pt x="1227213" y="375970"/>
                </a:lnTo>
                <a:lnTo>
                  <a:pt x="1193038" y="375970"/>
                </a:lnTo>
                <a:lnTo>
                  <a:pt x="1193038" y="351142"/>
                </a:lnTo>
                <a:lnTo>
                  <a:pt x="1227213" y="351142"/>
                </a:lnTo>
                <a:lnTo>
                  <a:pt x="1231480" y="355650"/>
                </a:lnTo>
                <a:lnTo>
                  <a:pt x="1231480" y="309079"/>
                </a:lnTo>
                <a:lnTo>
                  <a:pt x="1229055" y="307746"/>
                </a:lnTo>
                <a:lnTo>
                  <a:pt x="1229055" y="321475"/>
                </a:lnTo>
                <a:lnTo>
                  <a:pt x="1229055" y="335330"/>
                </a:lnTo>
                <a:lnTo>
                  <a:pt x="1225359" y="339369"/>
                </a:lnTo>
                <a:lnTo>
                  <a:pt x="1193038" y="339369"/>
                </a:lnTo>
                <a:lnTo>
                  <a:pt x="1193038" y="317550"/>
                </a:lnTo>
                <a:lnTo>
                  <a:pt x="1225359" y="317550"/>
                </a:lnTo>
                <a:lnTo>
                  <a:pt x="1229055" y="321475"/>
                </a:lnTo>
                <a:lnTo>
                  <a:pt x="1229055" y="307746"/>
                </a:lnTo>
                <a:lnTo>
                  <a:pt x="1228204" y="307263"/>
                </a:lnTo>
                <a:lnTo>
                  <a:pt x="1216469" y="305549"/>
                </a:lnTo>
                <a:lnTo>
                  <a:pt x="1179182" y="305549"/>
                </a:lnTo>
                <a:lnTo>
                  <a:pt x="1179182" y="387972"/>
                </a:lnTo>
                <a:lnTo>
                  <a:pt x="1217510" y="387972"/>
                </a:lnTo>
                <a:lnTo>
                  <a:pt x="1245679" y="364426"/>
                </a:lnTo>
                <a:lnTo>
                  <a:pt x="1245679" y="356108"/>
                </a:lnTo>
                <a:close/>
              </a:path>
              <a:path w="1797685" h="389890">
                <a:moveTo>
                  <a:pt x="1322222" y="375386"/>
                </a:moveTo>
                <a:lnTo>
                  <a:pt x="1275359" y="375386"/>
                </a:lnTo>
                <a:lnTo>
                  <a:pt x="1275359" y="351726"/>
                </a:lnTo>
                <a:lnTo>
                  <a:pt x="1311249" y="351726"/>
                </a:lnTo>
                <a:lnTo>
                  <a:pt x="1311249" y="339382"/>
                </a:lnTo>
                <a:lnTo>
                  <a:pt x="1275359" y="339382"/>
                </a:lnTo>
                <a:lnTo>
                  <a:pt x="1275359" y="318122"/>
                </a:lnTo>
                <a:lnTo>
                  <a:pt x="1320723" y="318122"/>
                </a:lnTo>
                <a:lnTo>
                  <a:pt x="1320723" y="305562"/>
                </a:lnTo>
                <a:lnTo>
                  <a:pt x="1261503" y="305562"/>
                </a:lnTo>
                <a:lnTo>
                  <a:pt x="1261503" y="387972"/>
                </a:lnTo>
                <a:lnTo>
                  <a:pt x="1322222" y="387972"/>
                </a:lnTo>
                <a:lnTo>
                  <a:pt x="1322222" y="375386"/>
                </a:lnTo>
                <a:close/>
              </a:path>
              <a:path w="1797685" h="389890">
                <a:moveTo>
                  <a:pt x="1402689" y="330936"/>
                </a:moveTo>
                <a:lnTo>
                  <a:pt x="1400771" y="320306"/>
                </a:lnTo>
                <a:lnTo>
                  <a:pt x="1399006" y="317779"/>
                </a:lnTo>
                <a:lnTo>
                  <a:pt x="1395183" y="312318"/>
                </a:lnTo>
                <a:lnTo>
                  <a:pt x="1388605" y="308686"/>
                </a:lnTo>
                <a:lnTo>
                  <a:pt x="1388605" y="322630"/>
                </a:lnTo>
                <a:lnTo>
                  <a:pt x="1388605" y="339369"/>
                </a:lnTo>
                <a:lnTo>
                  <a:pt x="1384096" y="344449"/>
                </a:lnTo>
                <a:lnTo>
                  <a:pt x="1351445" y="344449"/>
                </a:lnTo>
                <a:lnTo>
                  <a:pt x="1351445" y="317779"/>
                </a:lnTo>
                <a:lnTo>
                  <a:pt x="1384096" y="317779"/>
                </a:lnTo>
                <a:lnTo>
                  <a:pt x="1388605" y="322630"/>
                </a:lnTo>
                <a:lnTo>
                  <a:pt x="1388605" y="308686"/>
                </a:lnTo>
                <a:lnTo>
                  <a:pt x="1386128" y="307301"/>
                </a:lnTo>
                <a:lnTo>
                  <a:pt x="1373822" y="305549"/>
                </a:lnTo>
                <a:lnTo>
                  <a:pt x="1337589" y="305549"/>
                </a:lnTo>
                <a:lnTo>
                  <a:pt x="1337589" y="387972"/>
                </a:lnTo>
                <a:lnTo>
                  <a:pt x="1351445" y="387972"/>
                </a:lnTo>
                <a:lnTo>
                  <a:pt x="1351445" y="356679"/>
                </a:lnTo>
                <a:lnTo>
                  <a:pt x="1373822" y="356679"/>
                </a:lnTo>
                <a:lnTo>
                  <a:pt x="1386128" y="354939"/>
                </a:lnTo>
                <a:lnTo>
                  <a:pt x="1395183" y="349872"/>
                </a:lnTo>
                <a:lnTo>
                  <a:pt x="1398930" y="344449"/>
                </a:lnTo>
                <a:lnTo>
                  <a:pt x="1400771" y="341782"/>
                </a:lnTo>
                <a:lnTo>
                  <a:pt x="1402689" y="330936"/>
                </a:lnTo>
                <a:close/>
              </a:path>
              <a:path w="1797685" h="389890">
                <a:moveTo>
                  <a:pt x="1486839" y="363029"/>
                </a:moveTo>
                <a:lnTo>
                  <a:pt x="1472298" y="363029"/>
                </a:lnTo>
                <a:lnTo>
                  <a:pt x="1470101" y="371805"/>
                </a:lnTo>
                <a:lnTo>
                  <a:pt x="1463408" y="376885"/>
                </a:lnTo>
                <a:lnTo>
                  <a:pt x="1453248" y="376885"/>
                </a:lnTo>
                <a:lnTo>
                  <a:pt x="1442237" y="374472"/>
                </a:lnTo>
                <a:lnTo>
                  <a:pt x="1434541" y="367931"/>
                </a:lnTo>
                <a:lnTo>
                  <a:pt x="1430020" y="358343"/>
                </a:lnTo>
                <a:lnTo>
                  <a:pt x="1428546" y="346773"/>
                </a:lnTo>
                <a:lnTo>
                  <a:pt x="1430045" y="335191"/>
                </a:lnTo>
                <a:lnTo>
                  <a:pt x="1434592" y="325589"/>
                </a:lnTo>
                <a:lnTo>
                  <a:pt x="1442326" y="319049"/>
                </a:lnTo>
                <a:lnTo>
                  <a:pt x="1453362" y="316623"/>
                </a:lnTo>
                <a:lnTo>
                  <a:pt x="1463065" y="316623"/>
                </a:lnTo>
                <a:lnTo>
                  <a:pt x="1468716" y="320548"/>
                </a:lnTo>
                <a:lnTo>
                  <a:pt x="1471383" y="328409"/>
                </a:lnTo>
                <a:lnTo>
                  <a:pt x="1485925" y="328409"/>
                </a:lnTo>
                <a:lnTo>
                  <a:pt x="1482039" y="318427"/>
                </a:lnTo>
                <a:lnTo>
                  <a:pt x="1475092" y="310730"/>
                </a:lnTo>
                <a:lnTo>
                  <a:pt x="1465440" y="305790"/>
                </a:lnTo>
                <a:lnTo>
                  <a:pt x="1453362" y="304050"/>
                </a:lnTo>
                <a:lnTo>
                  <a:pt x="1436814" y="307238"/>
                </a:lnTo>
                <a:lnTo>
                  <a:pt x="1424609" y="316103"/>
                </a:lnTo>
                <a:lnTo>
                  <a:pt x="1417053" y="329615"/>
                </a:lnTo>
                <a:lnTo>
                  <a:pt x="1414462" y="346773"/>
                </a:lnTo>
                <a:lnTo>
                  <a:pt x="1417040" y="363905"/>
                </a:lnTo>
                <a:lnTo>
                  <a:pt x="1424546" y="377418"/>
                </a:lnTo>
                <a:lnTo>
                  <a:pt x="1436725" y="386283"/>
                </a:lnTo>
                <a:lnTo>
                  <a:pt x="1453248" y="389458"/>
                </a:lnTo>
                <a:lnTo>
                  <a:pt x="1465999" y="387527"/>
                </a:lnTo>
                <a:lnTo>
                  <a:pt x="1476019" y="382092"/>
                </a:lnTo>
                <a:lnTo>
                  <a:pt x="1483055" y="373735"/>
                </a:lnTo>
                <a:lnTo>
                  <a:pt x="1486839" y="363029"/>
                </a:lnTo>
                <a:close/>
              </a:path>
              <a:path w="1797685" h="389890">
                <a:moveTo>
                  <a:pt x="1572158" y="305549"/>
                </a:moveTo>
                <a:lnTo>
                  <a:pt x="1552524" y="305549"/>
                </a:lnTo>
                <a:lnTo>
                  <a:pt x="1518475" y="369735"/>
                </a:lnTo>
                <a:lnTo>
                  <a:pt x="1515706" y="369735"/>
                </a:lnTo>
                <a:lnTo>
                  <a:pt x="1515706" y="305549"/>
                </a:lnTo>
                <a:lnTo>
                  <a:pt x="1502549" y="305549"/>
                </a:lnTo>
                <a:lnTo>
                  <a:pt x="1502549" y="387959"/>
                </a:lnTo>
                <a:lnTo>
                  <a:pt x="1522171" y="387959"/>
                </a:lnTo>
                <a:lnTo>
                  <a:pt x="1556232" y="323786"/>
                </a:lnTo>
                <a:lnTo>
                  <a:pt x="1559001" y="323786"/>
                </a:lnTo>
                <a:lnTo>
                  <a:pt x="1559001" y="387959"/>
                </a:lnTo>
                <a:lnTo>
                  <a:pt x="1572158" y="387959"/>
                </a:lnTo>
                <a:lnTo>
                  <a:pt x="1572158" y="305549"/>
                </a:lnTo>
                <a:close/>
              </a:path>
              <a:path w="1797685" h="389890">
                <a:moveTo>
                  <a:pt x="1650657" y="305562"/>
                </a:moveTo>
                <a:lnTo>
                  <a:pt x="1584045" y="305562"/>
                </a:lnTo>
                <a:lnTo>
                  <a:pt x="1584045" y="317779"/>
                </a:lnTo>
                <a:lnTo>
                  <a:pt x="1610487" y="317779"/>
                </a:lnTo>
                <a:lnTo>
                  <a:pt x="1610487" y="387972"/>
                </a:lnTo>
                <a:lnTo>
                  <a:pt x="1624330" y="387972"/>
                </a:lnTo>
                <a:lnTo>
                  <a:pt x="1624330" y="317779"/>
                </a:lnTo>
                <a:lnTo>
                  <a:pt x="1650657" y="317779"/>
                </a:lnTo>
                <a:lnTo>
                  <a:pt x="1650657" y="305562"/>
                </a:lnTo>
                <a:close/>
              </a:path>
              <a:path w="1797685" h="389890">
                <a:moveTo>
                  <a:pt x="1723377" y="375386"/>
                </a:moveTo>
                <a:lnTo>
                  <a:pt x="1676527" y="375386"/>
                </a:lnTo>
                <a:lnTo>
                  <a:pt x="1676527" y="351726"/>
                </a:lnTo>
                <a:lnTo>
                  <a:pt x="1712429" y="351726"/>
                </a:lnTo>
                <a:lnTo>
                  <a:pt x="1712429" y="339382"/>
                </a:lnTo>
                <a:lnTo>
                  <a:pt x="1676527" y="339382"/>
                </a:lnTo>
                <a:lnTo>
                  <a:pt x="1676527" y="318122"/>
                </a:lnTo>
                <a:lnTo>
                  <a:pt x="1721891" y="318122"/>
                </a:lnTo>
                <a:lnTo>
                  <a:pt x="1721891" y="305562"/>
                </a:lnTo>
                <a:lnTo>
                  <a:pt x="1662671" y="305562"/>
                </a:lnTo>
                <a:lnTo>
                  <a:pt x="1662671" y="387972"/>
                </a:lnTo>
                <a:lnTo>
                  <a:pt x="1723377" y="387972"/>
                </a:lnTo>
                <a:lnTo>
                  <a:pt x="1723377" y="375386"/>
                </a:lnTo>
                <a:close/>
              </a:path>
              <a:path w="1797685" h="389890">
                <a:moveTo>
                  <a:pt x="1797265" y="305562"/>
                </a:moveTo>
                <a:lnTo>
                  <a:pt x="1730667" y="305562"/>
                </a:lnTo>
                <a:lnTo>
                  <a:pt x="1730667" y="317779"/>
                </a:lnTo>
                <a:lnTo>
                  <a:pt x="1757095" y="317779"/>
                </a:lnTo>
                <a:lnTo>
                  <a:pt x="1757095" y="387972"/>
                </a:lnTo>
                <a:lnTo>
                  <a:pt x="1770951" y="387972"/>
                </a:lnTo>
                <a:lnTo>
                  <a:pt x="1770951" y="317779"/>
                </a:lnTo>
                <a:lnTo>
                  <a:pt x="1797265" y="317779"/>
                </a:lnTo>
                <a:lnTo>
                  <a:pt x="1797265" y="305562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>
            <a:extLst>
              <a:ext uri="{FF2B5EF4-FFF2-40B4-BE49-F238E27FC236}">
                <a16:creationId xmlns:a16="http://schemas.microsoft.com/office/drawing/2014/main" id="{DEA60E25-17F2-48A7-8A49-3BB81451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327025"/>
            <a:ext cx="1099820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 u="heavy">
                <a:solidFill>
                  <a:srgbClr val="2B2A2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1042" name="Holder 3">
            <a:extLst>
              <a:ext uri="{FF2B5EF4-FFF2-40B4-BE49-F238E27FC236}">
                <a16:creationId xmlns:a16="http://schemas.microsoft.com/office/drawing/2014/main" id="{197C523D-015B-42C8-88EB-4ABADBF0A5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63600" y="1790700"/>
            <a:ext cx="56737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0065591A-D655-42EA-BB1E-04B863CF688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0975975" y="6337300"/>
            <a:ext cx="709613" cy="236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eaLnBrk="1" fontAlgn="auto" hangingPunct="1">
              <a:spcBef>
                <a:spcPts val="95"/>
              </a:spcBef>
              <a:spcAft>
                <a:spcPts val="0"/>
              </a:spcAft>
              <a:defRPr sz="1350" b="0" i="0" spc="135">
                <a:solidFill>
                  <a:srgbClr val="FAAD38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r>
              <a:t>CSU.RU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A92D2AD-D672-4600-B539-7C51E20166F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252913" y="6365875"/>
            <a:ext cx="3536950" cy="2079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2700" eaLnBrk="1" hangingPunct="1">
              <a:spcBef>
                <a:spcPts val="100"/>
              </a:spcBef>
              <a:defRPr sz="110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ru-RU" altLang="ru-RU"/>
              <a:t>ИСТОРИКО-ФИЛОЛОГИЧЕСКИЙ ФАКУЛЬТЕТ</a:t>
            </a: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753E2B5-A547-4BA4-9476-52713702BA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28075" y="6378575"/>
            <a:ext cx="2787650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03171AE-E7BD-49CD-B19B-DA13A07F10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7" r:id="rId4"/>
    <p:sldLayoutId id="214748373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70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74.jpeg"/><Relationship Id="rId2" Type="http://schemas.openxmlformats.org/officeDocument/2006/relationships/image" Target="../media/image69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7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hyperlink" Target="mailto:info@histfil.ru" TargetMode="Externa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>
            <a:extLst>
              <a:ext uri="{FF2B5EF4-FFF2-40B4-BE49-F238E27FC236}">
                <a16:creationId xmlns:a16="http://schemas.microsoft.com/office/drawing/2014/main" id="{571406A0-A6C5-4763-8C94-C4C999C1BF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14900" y="5334000"/>
            <a:ext cx="6897688" cy="4905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143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lnSpc>
                <a:spcPct val="109000"/>
              </a:lnSpc>
              <a:spcBef>
                <a:spcPts val="88"/>
              </a:spcBef>
            </a:pPr>
            <a:endParaRPr lang="ru-RU" altLang="ru-RU" sz="3100" u="sng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4099" name="Группа 3">
            <a:extLst>
              <a:ext uri="{FF2B5EF4-FFF2-40B4-BE49-F238E27FC236}">
                <a16:creationId xmlns:a16="http://schemas.microsoft.com/office/drawing/2014/main" id="{670B3B38-5B12-4436-A543-BFD8D58FDA73}"/>
              </a:ext>
            </a:extLst>
          </p:cNvPr>
          <p:cNvGrpSpPr>
            <a:grpSpLocks/>
          </p:cNvGrpSpPr>
          <p:nvPr/>
        </p:nvGrpSpPr>
        <p:grpSpPr bwMode="auto">
          <a:xfrm>
            <a:off x="4202113" y="-3175"/>
            <a:ext cx="7918450" cy="6861175"/>
            <a:chOff x="4202112" y="-3300"/>
            <a:chExt cx="7917668" cy="6861300"/>
          </a:xfrm>
        </p:grpSpPr>
        <p:pic>
          <p:nvPicPr>
            <p:cNvPr id="4101" name="Рисунок 6" descr="Изображение выглядит как человек, группа, в позе, люди&#10;&#10;Автоматически созданное описание">
              <a:extLst>
                <a:ext uri="{FF2B5EF4-FFF2-40B4-BE49-F238E27FC236}">
                  <a16:creationId xmlns:a16="http://schemas.microsoft.com/office/drawing/2014/main" id="{2D9B68B8-897E-4A5C-B47E-A77F35EC5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7" r="5128"/>
            <a:stretch>
              <a:fillRect/>
            </a:stretch>
          </p:blipFill>
          <p:spPr bwMode="auto">
            <a:xfrm>
              <a:off x="4202113" y="405064"/>
              <a:ext cx="7913687" cy="605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2" name="Группа 2">
              <a:extLst>
                <a:ext uri="{FF2B5EF4-FFF2-40B4-BE49-F238E27FC236}">
                  <a16:creationId xmlns:a16="http://schemas.microsoft.com/office/drawing/2014/main" id="{2673E28E-3177-4368-B508-AB5323F4DA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2112" y="-3300"/>
              <a:ext cx="7917668" cy="6861300"/>
              <a:chOff x="4202112" y="-3300"/>
              <a:chExt cx="7917668" cy="6861300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9C04EE30-6FEA-4886-B84B-6DCBD7BE0DBB}"/>
                  </a:ext>
                </a:extLst>
              </p:cNvPr>
              <p:cNvSpPr/>
              <p:nvPr/>
            </p:nvSpPr>
            <p:spPr>
              <a:xfrm>
                <a:off x="4202112" y="6367454"/>
                <a:ext cx="7912905" cy="490546"/>
              </a:xfrm>
              <a:prstGeom prst="rect">
                <a:avLst/>
              </a:prstGeom>
              <a:gradFill>
                <a:gsLst>
                  <a:gs pos="0">
                    <a:srgbClr val="E0E2DF"/>
                  </a:gs>
                  <a:gs pos="66000">
                    <a:srgbClr val="F4F6F2"/>
                  </a:gs>
                  <a:gs pos="33000">
                    <a:srgbClr val="F3F5F3"/>
                  </a:gs>
                  <a:gs pos="100000">
                    <a:srgbClr val="E8EEEC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CBE8C879-5A5C-43D5-92D8-13B968B82BF9}"/>
                  </a:ext>
                </a:extLst>
              </p:cNvPr>
              <p:cNvSpPr/>
              <p:nvPr/>
            </p:nvSpPr>
            <p:spPr>
              <a:xfrm>
                <a:off x="4206874" y="-3300"/>
                <a:ext cx="7912906" cy="612786"/>
              </a:xfrm>
              <a:prstGeom prst="rect">
                <a:avLst/>
              </a:prstGeom>
              <a:gradFill>
                <a:gsLst>
                  <a:gs pos="33000">
                    <a:srgbClr val="C5C1B8"/>
                  </a:gs>
                  <a:gs pos="0">
                    <a:srgbClr val="B6B7A9"/>
                  </a:gs>
                  <a:gs pos="66000">
                    <a:srgbClr val="CCCCC2"/>
                  </a:gs>
                  <a:gs pos="100000">
                    <a:srgbClr val="BBBBB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4100" name="TextBox 8">
            <a:extLst>
              <a:ext uri="{FF2B5EF4-FFF2-40B4-BE49-F238E27FC236}">
                <a16:creationId xmlns:a16="http://schemas.microsoft.com/office/drawing/2014/main" id="{B33A2F74-6B0C-4FAA-B59A-3CE6236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142875"/>
            <a:ext cx="7910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 u="sng" dirty="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ИСТОРИКО-ФИЛОЛОГИЧЕСКИЙ ФАКУЛЬТЕТ</a:t>
            </a:r>
            <a:endParaRPr lang="ru-RU" altLang="ru-RU" sz="2400" b="1" dirty="0">
              <a:latin typeface="Formular" panose="02000000000000000000" pitchFamily="2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>
            <a:extLst>
              <a:ext uri="{FF2B5EF4-FFF2-40B4-BE49-F238E27FC236}">
                <a16:creationId xmlns:a16="http://schemas.microsoft.com/office/drawing/2014/main" id="{A3376857-6F3E-4F03-A0C1-6DC9460D1F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3738" y="500063"/>
            <a:ext cx="10728325" cy="5667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600" u="none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ОТЕЧЕСТВЕННАЯ ФИЛОЛОГИЯ</a:t>
            </a:r>
            <a:endParaRPr lang="ru-RU" altLang="ru-RU" sz="3600" u="none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702C8FF-8BBF-4076-A21C-A252D0AAD6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17563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4340" name="object 6">
            <a:extLst>
              <a:ext uri="{FF2B5EF4-FFF2-40B4-BE49-F238E27FC236}">
                <a16:creationId xmlns:a16="http://schemas.microsoft.com/office/drawing/2014/main" id="{B6D59419-E793-422C-A6FA-83B9B80CDB7A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10245" name="object 3">
            <a:extLst>
              <a:ext uri="{FF2B5EF4-FFF2-40B4-BE49-F238E27FC236}">
                <a16:creationId xmlns:a16="http://schemas.microsoft.com/office/drawing/2014/main" id="{B1B3941A-E98E-4CD1-8F78-2E3D39730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1273175"/>
            <a:ext cx="4725987" cy="47992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8000"/>
              </a:lnSpc>
              <a:spcBef>
                <a:spcPts val="100"/>
              </a:spcBef>
            </a:pPr>
            <a:r>
              <a:rPr lang="ru-RU" altLang="ru-RU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ФИЛОЛОГ – СПЕЦИАЛИСТ ПО ТЕКСТАМ,  ОТРАЖАЮЩИМ КУЛЬТУРУ НАРОДА</a:t>
            </a:r>
          </a:p>
          <a:p>
            <a:pPr algn="ctr" eaLnBrk="1" hangingPunct="1">
              <a:lnSpc>
                <a:spcPct val="108000"/>
              </a:lnSpc>
              <a:spcBef>
                <a:spcPts val="100"/>
              </a:spcBef>
            </a:pP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Знакомство с мастерством печатного </a:t>
            </a:r>
            <a:r>
              <a:rPr lang="en-US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     </a:t>
            </a: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устного слова,  виртуозностью текста</a:t>
            </a:r>
            <a:r>
              <a:rPr lang="en-US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    </a:t>
            </a: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 коммуникаций.</a:t>
            </a:r>
          </a:p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Возможность найти себя в журналистике, писательском деле,  рекламе, преподавании, науке и других сферах,  где слово – это фундамент профессии.</a:t>
            </a:r>
          </a:p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endParaRPr lang="ru-RU" altLang="ru-RU" dirty="0">
              <a:solidFill>
                <a:srgbClr val="2B2A29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Профессионал, способный ярко и точно выразить свои  идеи, встречается редко и необходим каждой компании.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246" name="object 4">
            <a:extLst>
              <a:ext uri="{FF2B5EF4-FFF2-40B4-BE49-F238E27FC236}">
                <a16:creationId xmlns:a16="http://schemas.microsoft.com/office/drawing/2014/main" id="{33EE0388-71C5-48CE-8BA3-91FEF295D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1066800"/>
            <a:ext cx="5430838" cy="14638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1517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ТЕНДЕНЦИИ: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ОСНОВЫ ТЕКСТОЛОГИИ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ЯЗЫК И СМИ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ИННОВАЦИОННАЯ ЛИНГВОДИДАКТИКА</a:t>
            </a:r>
            <a:endParaRPr lang="en-US" altLang="ru-RU" sz="1400" dirty="0">
              <a:solidFill>
                <a:srgbClr val="2B2A29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ЛИТЕРАТУРА, КИНО И ДР.</a:t>
            </a:r>
          </a:p>
        </p:txBody>
      </p:sp>
      <p:pic>
        <p:nvPicPr>
          <p:cNvPr id="12" name="Рисунок 11" descr="Изображение выглядит как человек, женщина, одежд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C519630-8EC6-4E2E-8475-217411B1A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8"/>
          <a:stretch/>
        </p:blipFill>
        <p:spPr>
          <a:xfrm>
            <a:off x="6343650" y="2566740"/>
            <a:ext cx="5449888" cy="3333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>
            <a:extLst>
              <a:ext uri="{FF2B5EF4-FFF2-40B4-BE49-F238E27FC236}">
                <a16:creationId xmlns:a16="http://schemas.microsoft.com/office/drawing/2014/main" id="{174B9E10-65F4-4906-8E5F-353B3C6AA6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-190500" y="134335"/>
            <a:ext cx="7602537" cy="5667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500" u="none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ЗАРУБЕЖНАЯ ФИЛОЛОГИЯ</a:t>
            </a:r>
            <a:endParaRPr lang="ru-RU" altLang="ru-RU" sz="3500" u="none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53FC003-985F-4AB6-9057-581ABABDB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5364" name="object 6">
            <a:extLst>
              <a:ext uri="{FF2B5EF4-FFF2-40B4-BE49-F238E27FC236}">
                <a16:creationId xmlns:a16="http://schemas.microsoft.com/office/drawing/2014/main" id="{84B269FA-A781-49D9-AE3E-A743E171930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11269" name="object 3">
            <a:extLst>
              <a:ext uri="{FF2B5EF4-FFF2-40B4-BE49-F238E27FC236}">
                <a16:creationId xmlns:a16="http://schemas.microsoft.com/office/drawing/2014/main" id="{6328BF09-F893-45A3-9D46-B94DDAB85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66" y="1533613"/>
            <a:ext cx="4886325" cy="16285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12700" rIns="0" bIns="0">
            <a:spAutoFit/>
          </a:bodyPr>
          <a:lstStyle>
            <a:lvl1pPr marL="301625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08000"/>
              </a:lnSpc>
              <a:spcBef>
                <a:spcPts val="100"/>
              </a:spcBef>
            </a:pPr>
            <a:endParaRPr lang="ru-RU" altLang="ru-RU" sz="1600" dirty="0">
              <a:solidFill>
                <a:srgbClr val="D63422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8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Соединяет особенности филологического </a:t>
            </a:r>
            <a:b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лингвистического образования;</a:t>
            </a:r>
          </a:p>
          <a:p>
            <a:pPr eaLnBrk="1" hangingPunct="1">
              <a:lnSpc>
                <a:spcPct val="108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Дает возможность выучить два языка</a:t>
            </a:r>
          </a:p>
          <a:p>
            <a:pPr eaLnBrk="1" hangingPunct="1">
              <a:lnSpc>
                <a:spcPct val="108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Знакомит с актуальными тенденциями современной лингвистической экспертизы</a:t>
            </a:r>
          </a:p>
        </p:txBody>
      </p:sp>
      <p:sp>
        <p:nvSpPr>
          <p:cNvPr id="11270" name="object 4">
            <a:extLst>
              <a:ext uri="{FF2B5EF4-FFF2-40B4-BE49-F238E27FC236}">
                <a16:creationId xmlns:a16="http://schemas.microsoft.com/office/drawing/2014/main" id="{A9F74AB7-7140-4626-B5B9-1BDF686EB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66" y="3552737"/>
            <a:ext cx="4772025" cy="17716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1517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ТЕНДЕНЦИИ: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Актуальные проблемы лингвистики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Информационные технологии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 преподавании иностранных языков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Основы межкультурной коммуникации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Экономический перевод и др.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15367" name="Рисунок 6" descr="Изображение выглядит как человек, одежда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3FD5BF7-777B-46CB-9267-78EAFB34F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/>
          <a:stretch>
            <a:fillRect/>
          </a:stretch>
        </p:blipFill>
        <p:spPr bwMode="auto">
          <a:xfrm>
            <a:off x="7761092" y="-3395"/>
            <a:ext cx="4354708" cy="594699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A5BD8-96D4-49B8-A9F2-8CA497A9CB9B}"/>
              </a:ext>
            </a:extLst>
          </p:cNvPr>
          <p:cNvSpPr txBox="1"/>
          <p:nvPr/>
        </p:nvSpPr>
        <p:spPr>
          <a:xfrm>
            <a:off x="832945" y="1310079"/>
            <a:ext cx="4886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ЗАРУБЕЖНАЯ ФИЛОЛОГИЯ ОРГАНИЧНА!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>
            <a:extLst>
              <a:ext uri="{FF2B5EF4-FFF2-40B4-BE49-F238E27FC236}">
                <a16:creationId xmlns:a16="http://schemas.microsoft.com/office/drawing/2014/main" id="{66F6D473-4381-47EC-B9AF-E5581F6AAC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4300" y="93020"/>
            <a:ext cx="11887200" cy="105477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5397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325"/>
              </a:spcBef>
            </a:pPr>
            <a:r>
              <a:rPr lang="ru-RU" altLang="ru-RU" sz="3500" u="none" dirty="0">
                <a:solidFill>
                  <a:schemeClr val="tx1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ПЕДАГОГИЧЕСКОЕ ОБРАЗОВАНИЕ /  </a:t>
            </a:r>
            <a:br>
              <a:rPr lang="ru-RU" altLang="ru-RU" sz="3500" u="none" dirty="0">
                <a:solidFill>
                  <a:schemeClr val="tx1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u="none" dirty="0">
                <a:solidFill>
                  <a:schemeClr val="tx1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ИНОСТРАННЫЙ ЯЗЫК (АНГЛИЙСКИЙ И НЕМЕЦКИЙ ЯЗЫКИ)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427658A-5D8D-48A7-88A8-458FCC098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427681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8436" name="object 6">
            <a:extLst>
              <a:ext uri="{FF2B5EF4-FFF2-40B4-BE49-F238E27FC236}">
                <a16:creationId xmlns:a16="http://schemas.microsoft.com/office/drawing/2014/main" id="{895269FE-4CD4-481F-9D27-8D9B02FD22E0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14341" name="object 3">
            <a:extLst>
              <a:ext uri="{FF2B5EF4-FFF2-40B4-BE49-F238E27FC236}">
                <a16:creationId xmlns:a16="http://schemas.microsoft.com/office/drawing/2014/main" id="{1CFAA99A-8AD4-48EA-B86B-23E400C58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738" y="2133600"/>
            <a:ext cx="3535362" cy="2521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1517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ТЕНДЕНЦИИ: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Проблемы </a:t>
            </a:r>
            <a:r>
              <a:rPr lang="ru-RU" altLang="ru-RU" dirty="0" err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онтолингвистики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Информационные технологии  в образовании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Основы межкультурной коммуникации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Психология лидерства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</a:t>
            </a:r>
            <a:r>
              <a:rPr lang="ru-RU" altLang="ru-RU" dirty="0" err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командообразования</a:t>
            </a: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 др.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4342" name="object 4">
            <a:extLst>
              <a:ext uri="{FF2B5EF4-FFF2-40B4-BE49-F238E27FC236}">
                <a16:creationId xmlns:a16="http://schemas.microsoft.com/office/drawing/2014/main" id="{B468E821-190B-4209-A2FE-EC790F9C1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2011363"/>
            <a:ext cx="4191000" cy="36406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762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Навыки социокультурной и межкультурной  коммуникации способствуют исчезновению  языкового барьера и предполагают возможность  работы по специальности как в России, так и за рубежом.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50"/>
              </a:spcBef>
            </a:pP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Студенты приобретают навыки использования  современных технологий образования и выбора  оптимальной стратегии преподавания.</a:t>
            </a: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3" name="Рисунок 2" descr="Изображение выглядит как человек, стена, одежд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D49727D-AF92-44A9-AF9E-FA97477FC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5679" r="10940"/>
          <a:stretch/>
        </p:blipFill>
        <p:spPr>
          <a:xfrm>
            <a:off x="5067300" y="1642184"/>
            <a:ext cx="2815507" cy="42894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>
            <a:extLst>
              <a:ext uri="{FF2B5EF4-FFF2-40B4-BE49-F238E27FC236}">
                <a16:creationId xmlns:a16="http://schemas.microsoft.com/office/drawing/2014/main" id="{7660DDA7-220F-4C25-8660-0BF1E85ED2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2013" y="363538"/>
            <a:ext cx="10301287" cy="11318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5397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325"/>
              </a:spcBef>
            </a:pPr>
            <a:r>
              <a:rPr lang="ru-RU" altLang="ru-RU" sz="3500" u="none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ПЕДАГОГИЧЕСКОЕ ОБРАЗОВАНИЕ /</a:t>
            </a:r>
            <a:br>
              <a:rPr lang="ru-RU" altLang="ru-RU" sz="3500" u="none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3500" u="none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РУССКИЙ ЯЗЫК И ЛИТЕРАТУРА</a:t>
            </a:r>
            <a:endParaRPr lang="ru-RU" altLang="ru-RU" sz="3500" u="none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316067B-5A53-442A-9A3A-03D47EA5B0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949325" cy="427681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9460" name="object 6">
            <a:extLst>
              <a:ext uri="{FF2B5EF4-FFF2-40B4-BE49-F238E27FC236}">
                <a16:creationId xmlns:a16="http://schemas.microsoft.com/office/drawing/2014/main" id="{66FBA387-FC9E-4AD9-BA40-33AA9A7A98C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19461" name="object 3">
            <a:extLst>
              <a:ext uri="{FF2B5EF4-FFF2-40B4-BE49-F238E27FC236}">
                <a16:creationId xmlns:a16="http://schemas.microsoft.com/office/drawing/2014/main" id="{BB0B2F7E-1105-4F88-84D0-A93461656A0C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952500" y="4038600"/>
            <a:ext cx="4579938" cy="1951038"/>
          </a:xfrm>
        </p:spPr>
        <p:txBody>
          <a:bodyPr tIns="151765"/>
          <a:lstStyle/>
          <a:p>
            <a:pPr marL="12700" eaLnBrk="1" hangingPunct="1">
              <a:spcBef>
                <a:spcPts val="1200"/>
              </a:spcBef>
            </a:pPr>
            <a:r>
              <a:rPr lang="ru-RU" altLang="ru-RU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КЛАССИЧЕСКИЕ ДИСЦИПЛИНЫ:</a:t>
            </a:r>
          </a:p>
          <a:p>
            <a:pPr marL="12700"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Методика преподавания русского языка</a:t>
            </a:r>
          </a:p>
          <a:p>
            <a:pPr marL="12700"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Методика преподавания литературы</a:t>
            </a:r>
          </a:p>
          <a:p>
            <a:pPr marL="12700"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Психология</a:t>
            </a:r>
          </a:p>
          <a:p>
            <a:pPr marL="12700"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Педагогика и др.</a:t>
            </a:r>
            <a:endParaRPr lang="ru-RU" altLang="ru-RU" sz="19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12700" eaLnBrk="1" hangingPunct="1">
              <a:spcBef>
                <a:spcPts val="1413"/>
              </a:spcBef>
            </a:pPr>
            <a:endParaRPr lang="ru-RU" altLang="ru-RU" dirty="0">
              <a:solidFill>
                <a:srgbClr val="2B2A29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9462" name="object 4">
            <a:extLst>
              <a:ext uri="{FF2B5EF4-FFF2-40B4-BE49-F238E27FC236}">
                <a16:creationId xmlns:a16="http://schemas.microsoft.com/office/drawing/2014/main" id="{B02C13A2-ACCC-497E-ADFC-27525CC15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1557338"/>
            <a:ext cx="6248400" cy="2491451"/>
          </a:xfrm>
        </p:spPr>
        <p:txBody>
          <a:bodyPr tIns="7620"/>
          <a:lstStyle/>
          <a:p>
            <a:pPr marL="12700" eaLnBrk="1" hangingPunct="1">
              <a:spcBef>
                <a:spcPts val="63"/>
              </a:spcBef>
            </a:pPr>
            <a:endParaRPr lang="ru-RU" altLang="ru-RU" sz="15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12700" eaLnBrk="1" hangingPunct="1">
              <a:lnSpc>
                <a:spcPct val="102000"/>
              </a:lnSpc>
              <a:spcBef>
                <a:spcPct val="0"/>
              </a:spcBef>
            </a:pPr>
            <a:r>
              <a:rPr lang="ru-RU" altLang="ru-RU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Учитель</a:t>
            </a:r>
            <a:r>
              <a:rPr lang="ru-RU" altLang="ru-RU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– человек, который может сделать  трудные вещи легкими. Именно этому мы учим  наших студентов.</a:t>
            </a:r>
          </a:p>
          <a:p>
            <a:pPr marL="12700" eaLnBrk="1" hangingPunct="1">
              <a:lnSpc>
                <a:spcPct val="102000"/>
              </a:lnSpc>
              <a:spcBef>
                <a:spcPct val="0"/>
              </a:spcBef>
            </a:pPr>
            <a:br>
              <a:rPr lang="ru-RU" altLang="ru-RU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Диплом педагога </a:t>
            </a:r>
            <a:r>
              <a:rPr lang="ru-RU" altLang="ru-RU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позволяет выпускнику работать  как по специальности, так и в смежных областях  (специалист в области социальной педагогики,  семейной педагогики и социальной психологии,  специалист в области рекрутинга и управления  персоналом).</a:t>
            </a:r>
          </a:p>
          <a:p>
            <a:pPr marL="12700" eaLnBrk="1" hangingPunct="1">
              <a:spcBef>
                <a:spcPts val="50"/>
              </a:spcBef>
            </a:pPr>
            <a:endParaRPr lang="ru-RU" altLang="ru-RU" sz="15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29CD74-B5C0-4D83-9778-AE789A50F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0"/>
          <a:stretch/>
        </p:blipFill>
        <p:spPr>
          <a:xfrm>
            <a:off x="7789863" y="1471957"/>
            <a:ext cx="3525837" cy="4547844"/>
          </a:xfrm>
          <a:prstGeom prst="rect">
            <a:avLst/>
          </a:prstGeom>
          <a:ln w="22225"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>
            <a:extLst>
              <a:ext uri="{FF2B5EF4-FFF2-40B4-BE49-F238E27FC236}">
                <a16:creationId xmlns:a16="http://schemas.microsoft.com/office/drawing/2014/main" id="{7660DDA7-220F-4C25-8660-0BF1E85ED2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2013" y="363538"/>
            <a:ext cx="10301287" cy="59311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5397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325"/>
              </a:spcBef>
            </a:pPr>
            <a:r>
              <a:rPr lang="ru-RU" altLang="ru-RU" sz="3500" u="none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ДВА НОВЫХ НАПРАВЛЕНИЯ ФАКУЛЬТЕТА</a:t>
            </a:r>
            <a:endParaRPr lang="ru-RU" altLang="ru-RU" sz="3500" u="none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316067B-5A53-442A-9A3A-03D47EA5B0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949325" cy="427681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9460" name="object 6">
            <a:extLst>
              <a:ext uri="{FF2B5EF4-FFF2-40B4-BE49-F238E27FC236}">
                <a16:creationId xmlns:a16="http://schemas.microsoft.com/office/drawing/2014/main" id="{66FBA387-FC9E-4AD9-BA40-33AA9A7A98C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19461" name="object 3">
            <a:extLst>
              <a:ext uri="{FF2B5EF4-FFF2-40B4-BE49-F238E27FC236}">
                <a16:creationId xmlns:a16="http://schemas.microsoft.com/office/drawing/2014/main" id="{BB0B2F7E-1105-4F88-84D0-A93461656A0C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34100" y="990600"/>
            <a:ext cx="5981700" cy="3741922"/>
          </a:xfrm>
        </p:spPr>
        <p:txBody>
          <a:bodyPr tIns="151765"/>
          <a:lstStyle/>
          <a:p>
            <a:pPr algn="ctr" eaLnBrk="1" hangingPunct="1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Formular" charset="-52"/>
              </a:rPr>
              <a:t>Педагогическое образование</a:t>
            </a:r>
          </a:p>
          <a:p>
            <a:pPr algn="ctr" eaLnBrk="1" hangingPunct="1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Formular" charset="-52"/>
              </a:rPr>
              <a:t>(английский язык и русский язык как иностранный)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Formular" charset="-52"/>
            </a:endParaRPr>
          </a:p>
          <a:p>
            <a:pPr marL="298450" indent="-28575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Formular" charset="-52"/>
              </a:rPr>
              <a:t>Программа обеспечивает фундаментальное гуманитарное образование в сфере </a:t>
            </a:r>
            <a:r>
              <a:rPr lang="ru-RU" sz="1400" dirty="0" err="1">
                <a:solidFill>
                  <a:schemeClr val="tx1"/>
                </a:solidFill>
                <a:latin typeface="Formular" charset="-52"/>
              </a:rPr>
              <a:t>двухпрофильной</a:t>
            </a:r>
            <a:r>
              <a:rPr lang="ru-RU" sz="1400" dirty="0">
                <a:solidFill>
                  <a:schemeClr val="tx1"/>
                </a:solidFill>
                <a:latin typeface="Formular" charset="-52"/>
              </a:rPr>
              <a:t> методики обучения английскому языку и русскому языку как иностранному, позволяет приобрести навыки в области воспитания, педагогики и психологии</a:t>
            </a:r>
          </a:p>
          <a:p>
            <a:pPr marL="298450" indent="-28575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Formular" charset="-52"/>
              </a:rPr>
              <a:t>Обучающиеся получат глубокие знания по английскому языку благодаря интенсивной языковой практике, а также участию в зарубежных студенческих программах и программах студенческой мобильности</a:t>
            </a:r>
          </a:p>
          <a:p>
            <a:pPr marL="298450" indent="-28575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Formular" charset="-52"/>
              </a:rPr>
              <a:t>Возможности отработки и совершенствования навыков обучения РКИ в общении с иностранными студентами, обучающимися на факультете</a:t>
            </a:r>
            <a:endParaRPr lang="ru-RU" altLang="ru-RU" sz="1400" dirty="0">
              <a:solidFill>
                <a:schemeClr val="tx1"/>
              </a:solidFill>
              <a:latin typeface="Formular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9462" name="object 4">
            <a:extLst>
              <a:ext uri="{FF2B5EF4-FFF2-40B4-BE49-F238E27FC236}">
                <a16:creationId xmlns:a16="http://schemas.microsoft.com/office/drawing/2014/main" id="{B02C13A2-ACCC-497E-ADFC-27525CC15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1066800"/>
            <a:ext cx="5638800" cy="4672330"/>
          </a:xfrm>
        </p:spPr>
        <p:txBody>
          <a:bodyPr tIns="7620"/>
          <a:lstStyle/>
          <a:p>
            <a:pPr algn="ctr" eaLnBrk="1" hangingPunct="1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Педагогическое образование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hangingPunct="1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(история и обществознание)</a:t>
            </a:r>
          </a:p>
          <a:p>
            <a:pPr algn="ctr" eaLnBrk="1" hangingPunct="1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298450" indent="-285750" eaLnBrk="1" hangingPunct="1">
              <a:lnSpc>
                <a:spcPct val="102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Formular" charset="-52"/>
              </a:rPr>
              <a:t>Педагогическое образование по профилям «История» и «Обществознание» является одним из старейших в системе университетского образования России. Его значение заключается не только в получении конкретных знаний, но и в формировании мировоззрения студентов, что помогает им успешно реализовать себя в жизни в самых разных видах деятельности.</a:t>
            </a:r>
          </a:p>
          <a:p>
            <a:pPr marL="298450" indent="-285750" eaLnBrk="1" hangingPunct="1">
              <a:lnSpc>
                <a:spcPct val="102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Formular" charset="-52"/>
            </a:endParaRPr>
          </a:p>
          <a:p>
            <a:pPr marL="298450" indent="-285750" eaLnBrk="1" hangingPunct="1">
              <a:lnSpc>
                <a:spcPct val="102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Formular" charset="-52"/>
              </a:rPr>
              <a:t>Цель программы – подготовка профессиональных педагогов. Студенты получают современные фундаментальные знания и практические навыки работы в образовательных учреждениях, архивах, музеях, общественных и государственных организациях, в органах государственной власти и местного самоуправления</a:t>
            </a:r>
            <a:r>
              <a:rPr lang="ru-RU" sz="1400" dirty="0">
                <a:latin typeface="Formular" charset="-52"/>
              </a:rPr>
              <a:t>.</a:t>
            </a:r>
            <a:br>
              <a:rPr lang="ru-RU" altLang="ru-RU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endParaRPr lang="ru-RU" altLang="ru-RU" sz="15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9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>
            <a:extLst>
              <a:ext uri="{FF2B5EF4-FFF2-40B4-BE49-F238E27FC236}">
                <a16:creationId xmlns:a16="http://schemas.microsoft.com/office/drawing/2014/main" id="{F5BEC74A-1AE2-408D-9CF1-029C1281FF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285750"/>
            <a:ext cx="12115800" cy="7810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500" u="none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БАКАЛАВРИАТ. КОНТРОЛЬНЫЕ ЦИФРЫ ПРИЕМА</a:t>
            </a:r>
            <a:endParaRPr lang="ru-RU" altLang="ru-RU" sz="3500" u="none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4C5DA84-9D08-4EF6-BB8E-0FA48A6E88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427038"/>
          </a:xfrm>
        </p:spPr>
        <p:txBody>
          <a:bodyPr vert="horz" tIns="12065" rtlCol="0"/>
          <a:lstStyle/>
          <a:p>
            <a:pPr>
              <a:defRPr/>
            </a:pPr>
            <a:r>
              <a:rPr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20484" name="object 13">
            <a:extLst>
              <a:ext uri="{FF2B5EF4-FFF2-40B4-BE49-F238E27FC236}">
                <a16:creationId xmlns:a16="http://schemas.microsoft.com/office/drawing/2014/main" id="{4C27F94E-EF6B-4BC0-A98B-AD332AE9931F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graphicFrame>
        <p:nvGraphicFramePr>
          <p:cNvPr id="14" name="object 11">
            <a:extLst>
              <a:ext uri="{FF2B5EF4-FFF2-40B4-BE49-F238E27FC236}">
                <a16:creationId xmlns:a16="http://schemas.microsoft.com/office/drawing/2014/main" id="{CC8C7D53-44AE-44F4-9535-A258BBD34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810597"/>
              </p:ext>
            </p:extLst>
          </p:nvPr>
        </p:nvGraphicFramePr>
        <p:xfrm>
          <a:off x="202693" y="1143000"/>
          <a:ext cx="11658599" cy="4454331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7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65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36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Направление подготовки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Предметы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Бюджет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Договор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Проходной  балл в 2023  (без ИД)</a:t>
                      </a:r>
                    </a:p>
                  </a:txBody>
                  <a:tcPr marL="0" marR="0" marT="7112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Стоимость обучения в 2023 году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Форма обучения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Международные отношения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698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179388" indent="-71438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История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Русский язык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Обществознание / Иностранный язык</a:t>
                      </a:r>
                    </a:p>
                  </a:txBody>
                  <a:tcPr marL="0" marR="0" marT="8953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698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4</a:t>
                      </a:r>
                      <a:r>
                        <a:rPr kumimoji="0" lang="en-US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698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2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3</a:t>
                      </a:r>
                      <a:r>
                        <a:rPr kumimoji="0" lang="en-US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698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135 200 р.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698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698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8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История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История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  <a:defRPr/>
                      </a:pPr>
                      <a:endParaRPr kumimoji="0" lang="ru-RU" altLang="ru-RU" sz="1600" b="1" u="none" strike="noStrike" cap="none" normalizeH="0" baseline="0" dirty="0">
                        <a:ln>
                          <a:noFill/>
                        </a:ln>
                        <a:effectLst/>
                        <a:latin typeface="Formular" panose="02000000000000000000" pitchFamily="2" charset="-52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Русский язык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  <a:defRPr/>
                      </a:pPr>
                      <a:endParaRPr kumimoji="0" lang="ru-RU" altLang="ru-RU" sz="1600" b="1" u="none" strike="noStrike" cap="none" normalizeH="0" baseline="0" dirty="0">
                        <a:ln>
                          <a:noFill/>
                        </a:ln>
                        <a:effectLst/>
                        <a:latin typeface="Formular" panose="02000000000000000000" pitchFamily="2" charset="-52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Обществознание / География / Иностранный язык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endParaRPr kumimoji="0" lang="ru-RU" altLang="ru-RU" sz="1600" b="1" u="none" strike="noStrike" cap="none" normalizeH="0" baseline="0" dirty="0">
                        <a:ln>
                          <a:noFill/>
                        </a:ln>
                        <a:effectLst/>
                        <a:latin typeface="Formular" panose="02000000000000000000" pitchFamily="2" charset="-52"/>
                      </a:endParaRPr>
                    </a:p>
                  </a:txBody>
                  <a:tcPr marL="0" marR="0" marT="8953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7</a:t>
                      </a: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226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135 200 </a:t>
                      </a:r>
                      <a:r>
                        <a:rPr kumimoji="0" lang="ru-RU" alt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р.</a:t>
                      </a:r>
                      <a:endParaRPr kumimoji="0" lang="ru-RU" alt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90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Религиоведение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/>
                </a:tc>
                <a:extLst>
                  <a:ext uri="{0D108BD9-81ED-4DB2-BD59-A6C34878D82A}">
                    <a16:rowId xmlns:a16="http://schemas.microsoft.com/office/drawing/2014/main" val="3960237472"/>
                  </a:ext>
                </a:extLst>
              </a:tr>
              <a:tr h="444419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Политология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/>
                </a:tc>
                <a:tc vMerge="1">
                  <a:txBody>
                    <a:bodyPr/>
                    <a:lstStyle>
                      <a:lvl1pPr marL="179388" indent="-71438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endParaRPr kumimoji="0" lang="ru-RU" alt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78105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marL="0" marR="0" marT="16700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135 200 </a:t>
                      </a:r>
                      <a:r>
                        <a:rPr kumimoji="0" lang="ru-RU" alt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р.</a:t>
                      </a:r>
                      <a:endParaRPr kumimoji="0" lang="ru-RU" alt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27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Политология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B2A29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8953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8</a:t>
                      </a: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92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0" marR="0" marT="16700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69 700 р.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очно-заочная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03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Филология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(отечественная и зарубежная)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179388" indent="-71438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Сочинение*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Русский язык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Литература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B2A29"/>
                        </a:solidFill>
                        <a:effectLst/>
                        <a:latin typeface="Formular" panose="020000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40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2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56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135 200 р.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7538" y="5659538"/>
            <a:ext cx="1165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Formular" charset="-52"/>
              </a:rPr>
              <a:t>* Внутреннее вступительное испытание. Проводится в вузе после подачи документов в приемную комиссию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object 11">
            <a:extLst>
              <a:ext uri="{FF2B5EF4-FFF2-40B4-BE49-F238E27FC236}">
                <a16:creationId xmlns:a16="http://schemas.microsoft.com/office/drawing/2014/main" id="{CC8C7D53-44AE-44F4-9535-A258BBD34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637603"/>
              </p:ext>
            </p:extLst>
          </p:nvPr>
        </p:nvGraphicFramePr>
        <p:xfrm>
          <a:off x="266700" y="685800"/>
          <a:ext cx="11658599" cy="311912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201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7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2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Направление подготовки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Предметы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Бюджет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Договор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508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Проходной  балл в 2023 </a:t>
                      </a:r>
                    </a:p>
                  </a:txBody>
                  <a:tcPr marL="0" marR="0" marT="7112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Стоимость обучения в 2023 году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ormular" panose="02000000000000000000" pitchFamily="2" charset="-52"/>
                        </a:rPr>
                        <a:t>Форма обучения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ormular" panose="020000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2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Педагогическое образование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(русский язык и литература)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1239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179388" indent="-71438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ea typeface="+mn-ea"/>
                          <a:cs typeface="+mn-cs"/>
                        </a:rPr>
                        <a:t>Литература</a:t>
                      </a: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Обществознание</a:t>
                      </a: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Русский язык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B2A29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9715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180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135 200 р.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508">
                <a:tc>
                  <a:txBody>
                    <a:bodyPr/>
                    <a:lstStyle>
                      <a:lvl1pPr marL="1063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3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Педагогическое образование</a:t>
                      </a:r>
                    </a:p>
                    <a:p>
                      <a:pPr marL="1063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(английский язык, немецкий язык)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1620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179388" indent="-71438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Иностранный язык</a:t>
                      </a: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Обществознание</a:t>
                      </a: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Русский язык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B2A29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10096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381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381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2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54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381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135 200 р.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381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381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Педагогическое образование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Formular" panose="02000000000000000000" pitchFamily="2" charset="-52"/>
                        </a:rPr>
                        <a:t>(история и обществознание)*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179388" indent="-71438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540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B2A29"/>
                          </a:solidFill>
                          <a:effectLst/>
                          <a:latin typeface="Formular" panose="02000000000000000000" pitchFamily="2" charset="-52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B2A29"/>
                          </a:solidFill>
                          <a:effectLst/>
                          <a:latin typeface="Formular" panose="02000000000000000000" pitchFamily="2" charset="-52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12FA2"/>
                        </a:buClr>
                        <a:buSzTx/>
                        <a:buFont typeface="Wingdings 2" panose="05020102010507070707" pitchFamily="18" charset="2"/>
                        <a:buChar char=""/>
                        <a:tabLst>
                          <a:tab pos="254000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B2A29"/>
                          </a:solidFill>
                          <a:effectLst/>
                          <a:latin typeface="Formular" panose="02000000000000000000" pitchFamily="2" charset="-52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0" marR="0" marT="254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rmular" panose="02000000000000000000" pitchFamily="2" charset="-52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219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135 200 р.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Formular" panose="02000000000000000000" pitchFamily="2" charset="-52"/>
                        </a:rPr>
                        <a:t>очная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rmular" panose="020000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21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>
            <a:extLst>
              <a:ext uri="{FF2B5EF4-FFF2-40B4-BE49-F238E27FC236}">
                <a16:creationId xmlns:a16="http://schemas.microsoft.com/office/drawing/2014/main" id="{C132F70D-21A2-41D0-81B1-1EDF5CE2DC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21507" name="object 13">
            <a:extLst>
              <a:ext uri="{FF2B5EF4-FFF2-40B4-BE49-F238E27FC236}">
                <a16:creationId xmlns:a16="http://schemas.microsoft.com/office/drawing/2014/main" id="{068A8FB2-CBDF-4024-B2AF-4A7D46304D68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21508" name="object 2">
            <a:extLst>
              <a:ext uri="{FF2B5EF4-FFF2-40B4-BE49-F238E27FC236}">
                <a16:creationId xmlns:a16="http://schemas.microsoft.com/office/drawing/2014/main" id="{8EB45522-DC47-4D45-90E4-EF57E4D31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843337"/>
            <a:ext cx="5638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b="1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   </a:t>
            </a:r>
            <a:r>
              <a:rPr lang="ru-RU" altLang="ru-RU" sz="1600" b="1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ЛЬГОТЫ НА ОПЛАТУ ОБУЧЕНИЯ:</a:t>
            </a:r>
          </a:p>
          <a:p>
            <a:pPr eaLnBrk="1" hangingPunct="1">
              <a:spcBef>
                <a:spcPct val="0"/>
              </a:spcBef>
              <a:buClr>
                <a:srgbClr val="D6312C"/>
              </a:buClr>
              <a:buFont typeface="Wingdings 2" panose="05020102010507070707" pitchFamily="18" charset="2"/>
              <a:buChar char="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после Подготовительного отделения </a:t>
            </a:r>
            <a:r>
              <a:rPr lang="ru-RU" altLang="ru-RU" sz="1600" dirty="0" err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ЧелГУ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- 15% </a:t>
            </a:r>
          </a:p>
          <a:p>
            <a:pPr eaLnBrk="1" hangingPunct="1">
              <a:spcBef>
                <a:spcPct val="0"/>
              </a:spcBef>
              <a:buClr>
                <a:srgbClr val="D6312C"/>
              </a:buClr>
              <a:buFont typeface="Wingdings 2" panose="05020102010507070707" pitchFamily="18" charset="2"/>
              <a:buChar char="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обучающиеся из многодетных семей – 15%</a:t>
            </a:r>
          </a:p>
          <a:p>
            <a:pPr eaLnBrk="1" hangingPunct="1">
              <a:spcBef>
                <a:spcPct val="0"/>
              </a:spcBef>
              <a:buClr>
                <a:srgbClr val="D6312C"/>
              </a:buClr>
              <a:buFont typeface="Wingdings 2" panose="05020102010507070707" pitchFamily="18" charset="2"/>
              <a:buChar char="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обучающиеся с двумя сессиями на «отлично» подряд – 15%</a:t>
            </a:r>
          </a:p>
          <a:p>
            <a:pPr eaLnBrk="1" hangingPunct="1">
              <a:spcBef>
                <a:spcPct val="0"/>
              </a:spcBef>
              <a:buClr>
                <a:srgbClr val="D6312C"/>
              </a:buClr>
              <a:buFont typeface="Wingdings 2" panose="05020102010507070707" pitchFamily="18" charset="2"/>
              <a:buChar char="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участники творческих коллективов ЦТС </a:t>
            </a:r>
            <a:r>
              <a:rPr lang="ru-RU" altLang="ru-RU" sz="1600" dirty="0" err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ЧелГУ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– 10%</a:t>
            </a:r>
          </a:p>
          <a:p>
            <a:pPr eaLnBrk="1" hangingPunct="1">
              <a:spcBef>
                <a:spcPct val="0"/>
              </a:spcBef>
              <a:buClr>
                <a:srgbClr val="D6312C"/>
              </a:buClr>
              <a:buFont typeface="Wingdings 2" panose="05020102010507070707" pitchFamily="18" charset="2"/>
              <a:buChar char="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обучающиеся, активно занимающиеся спортом – 10%</a:t>
            </a:r>
          </a:p>
          <a:p>
            <a:pPr eaLnBrk="1" hangingPunct="1">
              <a:spcBef>
                <a:spcPct val="0"/>
              </a:spcBef>
              <a:buClr>
                <a:srgbClr val="D6312C"/>
              </a:buClr>
              <a:buFont typeface="Wingdings 2" panose="05020102010507070707" pitchFamily="18" charset="2"/>
              <a:buChar char="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дети-сироты – 15%</a:t>
            </a:r>
          </a:p>
          <a:p>
            <a:pPr eaLnBrk="1" hangingPunct="1">
              <a:spcBef>
                <a:spcPct val="0"/>
              </a:spcBef>
              <a:buClr>
                <a:srgbClr val="D6312C"/>
              </a:buClr>
              <a:buFont typeface="Wingdings 2" panose="05020102010507070707" pitchFamily="18" charset="2"/>
              <a:buChar char="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дети-инвалиды, инвалиды </a:t>
            </a:r>
            <a:r>
              <a:rPr lang="en-US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I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 </a:t>
            </a:r>
            <a:r>
              <a:rPr lang="en-US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II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групп – 15%</a:t>
            </a:r>
          </a:p>
        </p:txBody>
      </p:sp>
      <p:sp>
        <p:nvSpPr>
          <p:cNvPr id="21509" name="object 2">
            <a:extLst>
              <a:ext uri="{FF2B5EF4-FFF2-40B4-BE49-F238E27FC236}">
                <a16:creationId xmlns:a16="http://schemas.microsoft.com/office/drawing/2014/main" id="{BAB748A2-D394-467B-B8EF-21B1C2E51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1025975"/>
            <a:ext cx="5867400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  </a:t>
            </a:r>
            <a:r>
              <a:rPr lang="ru-RU" altLang="ru-RU" sz="1600" b="1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СКИДКИ ПО ОПЛАТЕ ОБУЧЕНИЯ:</a:t>
            </a:r>
          </a:p>
        </p:txBody>
      </p:sp>
      <p:sp>
        <p:nvSpPr>
          <p:cNvPr id="21510" name="object 2">
            <a:extLst>
              <a:ext uri="{FF2B5EF4-FFF2-40B4-BE49-F238E27FC236}">
                <a16:creationId xmlns:a16="http://schemas.microsoft.com/office/drawing/2014/main" id="{6E4EE488-5185-43F8-B559-A7EAF673E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903005"/>
            <a:ext cx="5486401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b="1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   </a:t>
            </a:r>
            <a:r>
              <a:rPr lang="ru-RU" altLang="ru-RU" sz="1600" b="1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СТИПЕНДИИ:</a:t>
            </a:r>
          </a:p>
          <a:p>
            <a:pPr marL="298450" indent="-285750" eaLnBrk="1" hangingPunct="1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Академическая для 1 курса  - </a:t>
            </a:r>
            <a:r>
              <a:rPr lang="ru-RU" altLang="ru-RU" sz="1600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2000</a:t>
            </a: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(первые пол года, далее в зависимости от оценок стипендия выше)</a:t>
            </a:r>
          </a:p>
          <a:p>
            <a:pPr marL="298450" indent="-285750" eaLnBrk="1" hangingPunct="1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Повышенная академическая - </a:t>
            </a:r>
            <a:r>
              <a:rPr lang="ru-RU" altLang="ru-RU" sz="1600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11 250 </a:t>
            </a: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(за достижения во внеучебной/научной деятельности)</a:t>
            </a:r>
          </a:p>
          <a:p>
            <a:pPr marL="298450" indent="-285750" eaLnBrk="1" hangingPunct="1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Социальная – </a:t>
            </a:r>
            <a:r>
              <a:rPr lang="ru-RU" altLang="ru-RU" sz="1600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4895</a:t>
            </a: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(нуждающимся категориям студентов)</a:t>
            </a:r>
          </a:p>
          <a:p>
            <a:pPr eaLnBrk="1" hangingPunct="1">
              <a:spcBef>
                <a:spcPts val="100"/>
              </a:spcBef>
            </a:pPr>
            <a:endParaRPr lang="ru-RU" altLang="ru-RU" sz="1600" b="1" dirty="0">
              <a:solidFill>
                <a:srgbClr val="D63422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00"/>
              </a:spcBef>
              <a:buFontTx/>
              <a:buChar char="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Ко всем размерам прибавляется уральский коэффициент</a:t>
            </a:r>
          </a:p>
        </p:txBody>
      </p:sp>
      <p:sp>
        <p:nvSpPr>
          <p:cNvPr id="21511" name="Заголовок 1">
            <a:extLst>
              <a:ext uri="{FF2B5EF4-FFF2-40B4-BE49-F238E27FC236}">
                <a16:creationId xmlns:a16="http://schemas.microsoft.com/office/drawing/2014/main" id="{BEF816DA-DF94-4440-8D97-D4023C0CE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61975" y="327025"/>
            <a:ext cx="10998200" cy="538163"/>
          </a:xfrm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500" u="none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СКИДКИ, ЛЬГОТЫ, СТИПЕНДИИ*</a:t>
            </a:r>
          </a:p>
        </p:txBody>
      </p:sp>
      <p:sp>
        <p:nvSpPr>
          <p:cNvPr id="21512" name="TextBox 3">
            <a:extLst>
              <a:ext uri="{FF2B5EF4-FFF2-40B4-BE49-F238E27FC236}">
                <a16:creationId xmlns:a16="http://schemas.microsoft.com/office/drawing/2014/main" id="{72B70E30-1EB6-4F80-8794-801113710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5792787"/>
            <a:ext cx="2706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200" b="1" dirty="0">
                <a:latin typeface="Formular" panose="02000000000000000000" pitchFamily="2" charset="-52"/>
              </a:rPr>
              <a:t>*Условия 2023 года</a:t>
            </a:r>
          </a:p>
        </p:txBody>
      </p:sp>
      <p:pic>
        <p:nvPicPr>
          <p:cNvPr id="4" name="Рисунок 3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DBDB1859-9AB3-19B5-F166-A35ED6B8C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59" y="1285020"/>
            <a:ext cx="5258247" cy="45596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>
            <a:extLst>
              <a:ext uri="{FF2B5EF4-FFF2-40B4-BE49-F238E27FC236}">
                <a16:creationId xmlns:a16="http://schemas.microsoft.com/office/drawing/2014/main" id="{304E2F98-5E0B-4E77-98BC-0133C805B7F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23900" y="132623"/>
            <a:ext cx="6869112" cy="116762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5905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363"/>
              </a:spcBef>
            </a:pPr>
            <a:r>
              <a:rPr lang="ru-RU" altLang="ru-RU" sz="3600" u="none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ПРОГРАММЫ ОБМЕНА /</a:t>
            </a:r>
            <a:br>
              <a:rPr lang="ru-RU" altLang="ru-RU" sz="3600" u="none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3600" u="none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ОБУЧЕНИЕ ЗА РУБЕЖОМ</a:t>
            </a:r>
          </a:p>
        </p:txBody>
      </p:sp>
      <p:sp>
        <p:nvSpPr>
          <p:cNvPr id="24579" name="object 3">
            <a:extLst>
              <a:ext uri="{FF2B5EF4-FFF2-40B4-BE49-F238E27FC236}">
                <a16:creationId xmlns:a16="http://schemas.microsoft.com/office/drawing/2014/main" id="{56059B89-07E5-4913-B345-9CCD19F5A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09" y="1943149"/>
            <a:ext cx="3962400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Каждый год наши студенты принимают  участие в обменных программах,  которые позволяют им проходить  обучение в зарубежных вузах  бесплатно в течение одного семестра.  Ежегодно мы провожаем и через  полгода встречаем от 3 до 10  целеустремленных студентов. 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 </a:t>
            </a:r>
            <a:r>
              <a:rPr lang="en-US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2022 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году зарубежную стажировку прошли 8 студентов факультета.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На данный момент заграницей обучаются 2 студента.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600" b="1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Поехать на стажировку может каждый! Главное – приложить усилия!</a:t>
            </a:r>
            <a:endParaRPr lang="ru-RU" altLang="ru-RU" sz="1600" b="1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4581" name="object 5">
            <a:extLst>
              <a:ext uri="{FF2B5EF4-FFF2-40B4-BE49-F238E27FC236}">
                <a16:creationId xmlns:a16="http://schemas.microsoft.com/office/drawing/2014/main" id="{2F8D9156-EA62-449C-9A57-F82B8D5C3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186" y="1321349"/>
            <a:ext cx="4173537" cy="676275"/>
          </a:xfrm>
        </p:spPr>
        <p:txBody>
          <a:bodyPr tIns="7620"/>
          <a:lstStyle/>
          <a:p>
            <a:pPr marL="12700" eaLnBrk="1" hangingPunct="1">
              <a:lnSpc>
                <a:spcPct val="102000"/>
              </a:lnSpc>
              <a:spcBef>
                <a:spcPts val="63"/>
              </a:spcBef>
            </a:pPr>
            <a:r>
              <a:rPr lang="ru-RU" altLang="ru-RU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Для нашего факультета международное  сотрудничество особенно важно.</a:t>
            </a:r>
          </a:p>
          <a:p>
            <a:pPr marL="12700" algn="r" eaLnBrk="1" hangingPunct="1">
              <a:lnSpc>
                <a:spcPts val="1325"/>
              </a:lnSpc>
              <a:spcBef>
                <a:spcPct val="0"/>
              </a:spcBef>
            </a:pP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4584" name="object 8">
            <a:extLst>
              <a:ext uri="{FF2B5EF4-FFF2-40B4-BE49-F238E27FC236}">
                <a16:creationId xmlns:a16="http://schemas.microsoft.com/office/drawing/2014/main" id="{E1D84E74-9836-4BB7-B5CE-9D29547E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77" y="4015528"/>
            <a:ext cx="2770188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Дарья Павлова,</a:t>
            </a:r>
            <a:endParaRPr lang="en-US" altLang="ru-RU" sz="1400" dirty="0">
              <a:solidFill>
                <a:srgbClr val="2B2A29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педагогическое 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образование, 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Венгрия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BDA24F8-A849-481A-BA75-181225C214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858501" y="6337300"/>
            <a:ext cx="827088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24586" name="object 12">
            <a:extLst>
              <a:ext uri="{FF2B5EF4-FFF2-40B4-BE49-F238E27FC236}">
                <a16:creationId xmlns:a16="http://schemas.microsoft.com/office/drawing/2014/main" id="{8B7E740B-4268-4629-8950-98A5CFD147C7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24587" name="object 9">
            <a:extLst>
              <a:ext uri="{FF2B5EF4-FFF2-40B4-BE49-F238E27FC236}">
                <a16:creationId xmlns:a16="http://schemas.microsoft.com/office/drawing/2014/main" id="{5E68ABB6-631A-41FA-A76E-4ACCB333E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482" y="5393590"/>
            <a:ext cx="2770187" cy="65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Валерия </a:t>
            </a:r>
            <a:r>
              <a:rPr lang="ru-RU" altLang="ru-RU" sz="1400" dirty="0" err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Кондрашева</a:t>
            </a: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,</a:t>
            </a:r>
            <a:b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14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международные отношения, Венгрия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2A15AE-6202-784C-8A9D-536FAD27F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" t="21534" r="1328" b="25889"/>
          <a:stretch/>
        </p:blipFill>
        <p:spPr>
          <a:xfrm>
            <a:off x="4668723" y="1569900"/>
            <a:ext cx="2080534" cy="23674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C2FD0B-6DC3-1748-B67D-5A5DB0E1F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9" b="27800"/>
          <a:stretch/>
        </p:blipFill>
        <p:spPr>
          <a:xfrm>
            <a:off x="6070135" y="3371274"/>
            <a:ext cx="2080534" cy="2003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F924A-7839-A449-87BA-C297453A3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31074" r="16038" b="3126"/>
          <a:stretch/>
        </p:blipFill>
        <p:spPr>
          <a:xfrm>
            <a:off x="8323264" y="-14363"/>
            <a:ext cx="3792536" cy="6089799"/>
          </a:xfrm>
          <a:prstGeom prst="rect">
            <a:avLst/>
          </a:prstGeom>
        </p:spPr>
      </p:pic>
      <p:sp>
        <p:nvSpPr>
          <p:cNvPr id="24588" name="object 10">
            <a:extLst>
              <a:ext uri="{FF2B5EF4-FFF2-40B4-BE49-F238E27FC236}">
                <a16:creationId xmlns:a16="http://schemas.microsoft.com/office/drawing/2014/main" id="{5FA33745-AB00-4A08-B92A-B49F67DA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714" y="5327617"/>
            <a:ext cx="1842398" cy="65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400" dirty="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Екатерина Старкова,  международные  отношения, США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ject 11">
            <a:extLst>
              <a:ext uri="{FF2B5EF4-FFF2-40B4-BE49-F238E27FC236}">
                <a16:creationId xmlns:a16="http://schemas.microsoft.com/office/drawing/2014/main" id="{218D9473-D276-4E1E-9593-2140A3612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3527425"/>
            <a:ext cx="21605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20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Научные конференции</a:t>
            </a:r>
            <a:endParaRPr lang="ru-RU" altLang="ru-RU" sz="12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5603" name="object 2">
            <a:extLst>
              <a:ext uri="{FF2B5EF4-FFF2-40B4-BE49-F238E27FC236}">
                <a16:creationId xmlns:a16="http://schemas.microsoft.com/office/drawing/2014/main" id="{F39765C2-CC3E-4009-8CA6-982BAF02ED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5188" y="341313"/>
            <a:ext cx="6457950" cy="635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4000" u="none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СТУДЕНЧЕСКАЯ ЖИЗНЬ</a:t>
            </a:r>
          </a:p>
        </p:txBody>
      </p:sp>
      <p:sp>
        <p:nvSpPr>
          <p:cNvPr id="25604" name="object 5">
            <a:extLst>
              <a:ext uri="{FF2B5EF4-FFF2-40B4-BE49-F238E27FC236}">
                <a16:creationId xmlns:a16="http://schemas.microsoft.com/office/drawing/2014/main" id="{0069CBF0-99F6-4828-A9CC-D7AF6424B87C}"/>
              </a:ext>
            </a:extLst>
          </p:cNvPr>
          <p:cNvSpPr>
            <a:spLocks/>
          </p:cNvSpPr>
          <p:nvPr/>
        </p:nvSpPr>
        <p:spPr bwMode="auto">
          <a:xfrm>
            <a:off x="2571750" y="2814638"/>
            <a:ext cx="3724275" cy="287337"/>
          </a:xfrm>
          <a:custGeom>
            <a:avLst/>
            <a:gdLst>
              <a:gd name="T0" fmla="*/ 19777539 w 2348865"/>
              <a:gd name="T1" fmla="*/ 0 h 252729"/>
              <a:gd name="T2" fmla="*/ 0 w 2348865"/>
              <a:gd name="T3" fmla="*/ 0 h 252729"/>
              <a:gd name="T4" fmla="*/ 0 w 2348865"/>
              <a:gd name="T5" fmla="*/ 478287 h 252729"/>
              <a:gd name="T6" fmla="*/ 21409061 w 2348865"/>
              <a:gd name="T7" fmla="*/ 478287 h 252729"/>
              <a:gd name="T8" fmla="*/ 19777539 w 2348865"/>
              <a:gd name="T9" fmla="*/ 0 h 2527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48865"/>
              <a:gd name="T16" fmla="*/ 0 h 252729"/>
              <a:gd name="T17" fmla="*/ 2348865 w 2348865"/>
              <a:gd name="T18" fmla="*/ 252729 h 2527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48865" h="252729">
                <a:moveTo>
                  <a:pt x="2169290" y="0"/>
                </a:moveTo>
                <a:lnTo>
                  <a:pt x="0" y="0"/>
                </a:lnTo>
                <a:lnTo>
                  <a:pt x="0" y="252672"/>
                </a:lnTo>
                <a:lnTo>
                  <a:pt x="2348243" y="252672"/>
                </a:lnTo>
                <a:lnTo>
                  <a:pt x="2169290" y="0"/>
                </a:lnTo>
                <a:close/>
              </a:path>
            </a:pathLst>
          </a:custGeom>
          <a:solidFill>
            <a:srgbClr val="D63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Научные конференции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B4BAAC9-8A6B-4CC7-B8D8-B6C666B9B1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949325" cy="219932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25606" name="object 16">
            <a:extLst>
              <a:ext uri="{FF2B5EF4-FFF2-40B4-BE49-F238E27FC236}">
                <a16:creationId xmlns:a16="http://schemas.microsoft.com/office/drawing/2014/main" id="{0504684C-B3F1-4A08-A629-8E99B680DAE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25607" name="object 13">
            <a:extLst>
              <a:ext uri="{FF2B5EF4-FFF2-40B4-BE49-F238E27FC236}">
                <a16:creationId xmlns:a16="http://schemas.microsoft.com/office/drawing/2014/main" id="{08C7EADD-46D6-4FB9-877B-AB600226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5583238"/>
            <a:ext cx="3389312" cy="207962"/>
          </a:xfrm>
          <a:prstGeom prst="rect">
            <a:avLst/>
          </a:prstGeom>
          <a:solidFill>
            <a:srgbClr val="D63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2860" rIns="0" bIns="0">
            <a:spAutoFit/>
          </a:bodyPr>
          <a:lstStyle>
            <a:lvl1pPr marL="2000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75"/>
              </a:spcBef>
            </a:pPr>
            <a:r>
              <a:rPr lang="ru-RU" altLang="ru-RU" sz="120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Археологическая практика. Аркаим</a:t>
            </a:r>
            <a:endParaRPr lang="ru-RU" altLang="ru-RU" sz="12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5608" name="object 14">
            <a:extLst>
              <a:ext uri="{FF2B5EF4-FFF2-40B4-BE49-F238E27FC236}">
                <a16:creationId xmlns:a16="http://schemas.microsoft.com/office/drawing/2014/main" id="{3A4E7301-2AD5-45E3-BEDB-ADEA7B5D0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038" y="5581650"/>
            <a:ext cx="7778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20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Хэллоуин</a:t>
            </a:r>
            <a:endParaRPr lang="ru-RU" altLang="ru-RU" sz="12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5609" name="Рисунок 2">
            <a:extLst>
              <a:ext uri="{FF2B5EF4-FFF2-40B4-BE49-F238E27FC236}">
                <a16:creationId xmlns:a16="http://schemas.microsoft.com/office/drawing/2014/main" id="{D02B6A15-DA26-410D-9A38-ED3A8A599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12427" r="16064" b="6598"/>
          <a:stretch>
            <a:fillRect/>
          </a:stretch>
        </p:blipFill>
        <p:spPr bwMode="auto">
          <a:xfrm>
            <a:off x="2171700" y="1270000"/>
            <a:ext cx="23114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Рисунок 2">
            <a:extLst>
              <a:ext uri="{FF2B5EF4-FFF2-40B4-BE49-F238E27FC236}">
                <a16:creationId xmlns:a16="http://schemas.microsoft.com/office/drawing/2014/main" id="{145CC824-73C4-4DBC-B4C2-43AB9EF35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r="11984"/>
          <a:stretch>
            <a:fillRect/>
          </a:stretch>
        </p:blipFill>
        <p:spPr bwMode="auto">
          <a:xfrm>
            <a:off x="4618038" y="1004888"/>
            <a:ext cx="167798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Рисунок 4" descr="Изображение выглядит как человек, в позе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3F1FFFA-49C9-4AFF-8D31-EF0697DB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428625"/>
            <a:ext cx="38576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Рисунок 6" descr="Изображение выглядит как человек, в позе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9FA5420-D5BA-4AAC-B3C7-562D4B41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3003550"/>
            <a:ext cx="38576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object 5">
            <a:extLst>
              <a:ext uri="{FF2B5EF4-FFF2-40B4-BE49-F238E27FC236}">
                <a16:creationId xmlns:a16="http://schemas.microsoft.com/office/drawing/2014/main" id="{35134207-826B-47B9-AA98-9DFAFC2CA940}"/>
              </a:ext>
            </a:extLst>
          </p:cNvPr>
          <p:cNvSpPr>
            <a:spLocks/>
          </p:cNvSpPr>
          <p:nvPr/>
        </p:nvSpPr>
        <p:spPr bwMode="auto">
          <a:xfrm>
            <a:off x="8258175" y="5576888"/>
            <a:ext cx="3857625" cy="260350"/>
          </a:xfrm>
          <a:custGeom>
            <a:avLst/>
            <a:gdLst>
              <a:gd name="T0" fmla="*/ 22769203 w 2348865"/>
              <a:gd name="T1" fmla="*/ 0 h 252729"/>
              <a:gd name="T2" fmla="*/ 0 w 2348865"/>
              <a:gd name="T3" fmla="*/ 0 h 252729"/>
              <a:gd name="T4" fmla="*/ 0 w 2348865"/>
              <a:gd name="T5" fmla="*/ 322420 h 252729"/>
              <a:gd name="T6" fmla="*/ 24647518 w 2348865"/>
              <a:gd name="T7" fmla="*/ 322420 h 252729"/>
              <a:gd name="T8" fmla="*/ 22769203 w 2348865"/>
              <a:gd name="T9" fmla="*/ 0 h 2527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48865"/>
              <a:gd name="T16" fmla="*/ 0 h 252729"/>
              <a:gd name="T17" fmla="*/ 2348865 w 2348865"/>
              <a:gd name="T18" fmla="*/ 252729 h 2527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48865" h="252729">
                <a:moveTo>
                  <a:pt x="2169290" y="0"/>
                </a:moveTo>
                <a:lnTo>
                  <a:pt x="0" y="0"/>
                </a:lnTo>
                <a:lnTo>
                  <a:pt x="0" y="252672"/>
                </a:lnTo>
                <a:lnTo>
                  <a:pt x="2348243" y="252672"/>
                </a:lnTo>
                <a:lnTo>
                  <a:pt x="2169290" y="0"/>
                </a:lnTo>
                <a:close/>
              </a:path>
            </a:pathLst>
          </a:custGeom>
          <a:solidFill>
            <a:srgbClr val="D63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Творческие конкурсы</a:t>
            </a:r>
          </a:p>
        </p:txBody>
      </p:sp>
      <p:pic>
        <p:nvPicPr>
          <p:cNvPr id="25614" name="Рисунок 9" descr="Изображение выглядит как человек, группа, люди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D26517A5-3459-40FA-A893-54529B1B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8684"/>
          <a:stretch>
            <a:fillRect/>
          </a:stretch>
        </p:blipFill>
        <p:spPr bwMode="auto">
          <a:xfrm>
            <a:off x="4665663" y="3222625"/>
            <a:ext cx="33893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Рисунок 11" descr="Изображение выглядит как человек, в позе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86D5CCA-C37A-4BB2-810B-EF344F78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13"/>
          <a:stretch>
            <a:fillRect/>
          </a:stretch>
        </p:blipFill>
        <p:spPr bwMode="auto">
          <a:xfrm>
            <a:off x="863600" y="3259138"/>
            <a:ext cx="33258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object 13">
            <a:extLst>
              <a:ext uri="{FF2B5EF4-FFF2-40B4-BE49-F238E27FC236}">
                <a16:creationId xmlns:a16="http://schemas.microsoft.com/office/drawing/2014/main" id="{3870F044-2927-4F99-BAE5-7399EB9CD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5583238"/>
            <a:ext cx="3325813" cy="238125"/>
          </a:xfrm>
          <a:prstGeom prst="rect">
            <a:avLst/>
          </a:prstGeom>
          <a:solidFill>
            <a:srgbClr val="D63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2860" rIns="0" bIns="0">
            <a:spAutoFit/>
          </a:bodyPr>
          <a:lstStyle>
            <a:lvl1pPr marL="2000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75"/>
              </a:spcBef>
            </a:pPr>
            <a:r>
              <a:rPr lang="ru-RU" altLang="ru-RU" sz="140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Посвящение</a:t>
            </a:r>
            <a:endParaRPr lang="ru-RU" altLang="ru-RU" sz="14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3">
            <a:extLst>
              <a:ext uri="{FF2B5EF4-FFF2-40B4-BE49-F238E27FC236}">
                <a16:creationId xmlns:a16="http://schemas.microsoft.com/office/drawing/2014/main" id="{F68770CD-2703-4478-BAEF-F3CC5FEC9A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481513" y="400050"/>
            <a:ext cx="7127875" cy="5667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500" u="none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ФАКУЛЬТЕТ СЕГОДНЯ</a:t>
            </a:r>
            <a:endParaRPr lang="ru-RU" altLang="ru-RU" sz="3500" u="none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23" name="object 5">
            <a:extLst>
              <a:ext uri="{FF2B5EF4-FFF2-40B4-BE49-F238E27FC236}">
                <a16:creationId xmlns:a16="http://schemas.microsoft.com/office/drawing/2014/main" id="{4D1A4EBF-C5A6-404A-84F2-F02056409F35}"/>
              </a:ext>
            </a:extLst>
          </p:cNvPr>
          <p:cNvSpPr>
            <a:spLocks/>
          </p:cNvSpPr>
          <p:nvPr/>
        </p:nvSpPr>
        <p:spPr bwMode="auto">
          <a:xfrm>
            <a:off x="4425950" y="1905000"/>
            <a:ext cx="2173288" cy="1433513"/>
          </a:xfrm>
          <a:custGeom>
            <a:avLst/>
            <a:gdLst>
              <a:gd name="T0" fmla="*/ 2169776 w 2173604"/>
              <a:gd name="T1" fmla="*/ 0 h 1433829"/>
              <a:gd name="T2" fmla="*/ 1300739 w 2173604"/>
              <a:gd name="T3" fmla="*/ 0 h 1433829"/>
              <a:gd name="T4" fmla="*/ 1300739 w 2173604"/>
              <a:gd name="T5" fmla="*/ 28580 h 1433829"/>
              <a:gd name="T6" fmla="*/ 2141177 w 2173604"/>
              <a:gd name="T7" fmla="*/ 28580 h 1433829"/>
              <a:gd name="T8" fmla="*/ 2141177 w 2173604"/>
              <a:gd name="T9" fmla="*/ 1046348 h 1433829"/>
              <a:gd name="T10" fmla="*/ 1803087 w 2173604"/>
              <a:gd name="T11" fmla="*/ 1401696 h 1433829"/>
              <a:gd name="T12" fmla="*/ 28597 w 2173604"/>
              <a:gd name="T13" fmla="*/ 1401696 h 1433829"/>
              <a:gd name="T14" fmla="*/ 28597 w 2173604"/>
              <a:gd name="T15" fmla="*/ 28580 h 1433829"/>
              <a:gd name="T16" fmla="*/ 195491 w 2173604"/>
              <a:gd name="T17" fmla="*/ 28580 h 1433829"/>
              <a:gd name="T18" fmla="*/ 195491 w 2173604"/>
              <a:gd name="T19" fmla="*/ 0 h 1433829"/>
              <a:gd name="T20" fmla="*/ 14298 w 2173604"/>
              <a:gd name="T21" fmla="*/ 0 h 1433829"/>
              <a:gd name="T22" fmla="*/ 0 w 2173604"/>
              <a:gd name="T23" fmla="*/ 0 h 1433829"/>
              <a:gd name="T24" fmla="*/ 3 w 2173604"/>
              <a:gd name="T25" fmla="*/ 1430267 h 1433829"/>
              <a:gd name="T26" fmla="*/ 1814880 w 2173604"/>
              <a:gd name="T27" fmla="*/ 1430267 h 1433829"/>
              <a:gd name="T28" fmla="*/ 2169776 w 2173604"/>
              <a:gd name="T29" fmla="*/ 1058002 h 1433829"/>
              <a:gd name="T30" fmla="*/ 2169776 w 2173604"/>
              <a:gd name="T31" fmla="*/ 0 h 143382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73604" h="1433829">
                <a:moveTo>
                  <a:pt x="2173251" y="0"/>
                </a:moveTo>
                <a:lnTo>
                  <a:pt x="1302818" y="0"/>
                </a:lnTo>
                <a:lnTo>
                  <a:pt x="1302818" y="28646"/>
                </a:lnTo>
                <a:lnTo>
                  <a:pt x="2144605" y="28646"/>
                </a:lnTo>
                <a:lnTo>
                  <a:pt x="2144605" y="1048889"/>
                </a:lnTo>
                <a:lnTo>
                  <a:pt x="1805971" y="1405098"/>
                </a:lnTo>
                <a:lnTo>
                  <a:pt x="28641" y="1405098"/>
                </a:lnTo>
                <a:lnTo>
                  <a:pt x="28641" y="28646"/>
                </a:lnTo>
                <a:lnTo>
                  <a:pt x="195799" y="28646"/>
                </a:lnTo>
                <a:lnTo>
                  <a:pt x="195799" y="0"/>
                </a:lnTo>
                <a:lnTo>
                  <a:pt x="14320" y="0"/>
                </a:lnTo>
                <a:lnTo>
                  <a:pt x="0" y="0"/>
                </a:lnTo>
                <a:lnTo>
                  <a:pt x="3" y="1433739"/>
                </a:lnTo>
                <a:lnTo>
                  <a:pt x="1817784" y="1433739"/>
                </a:lnTo>
                <a:lnTo>
                  <a:pt x="2173251" y="1060570"/>
                </a:lnTo>
                <a:lnTo>
                  <a:pt x="2173251" y="0"/>
                </a:lnTo>
                <a:close/>
              </a:path>
            </a:pathLst>
          </a:custGeom>
          <a:solidFill>
            <a:srgbClr val="D634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4" name="object 6">
            <a:extLst>
              <a:ext uri="{FF2B5EF4-FFF2-40B4-BE49-F238E27FC236}">
                <a16:creationId xmlns:a16="http://schemas.microsoft.com/office/drawing/2014/main" id="{6E108C35-9785-4EE2-A94D-F782E9FF010D}"/>
              </a:ext>
            </a:extLst>
          </p:cNvPr>
          <p:cNvSpPr>
            <a:spLocks/>
          </p:cNvSpPr>
          <p:nvPr/>
        </p:nvSpPr>
        <p:spPr bwMode="auto">
          <a:xfrm>
            <a:off x="6931025" y="1905000"/>
            <a:ext cx="2173288" cy="1433513"/>
          </a:xfrm>
          <a:custGeom>
            <a:avLst/>
            <a:gdLst>
              <a:gd name="T0" fmla="*/ 2169771 w 2173604"/>
              <a:gd name="T1" fmla="*/ 0 h 1433829"/>
              <a:gd name="T2" fmla="*/ 1189315 w 2173604"/>
              <a:gd name="T3" fmla="*/ 0 h 1433829"/>
              <a:gd name="T4" fmla="*/ 1189315 w 2173604"/>
              <a:gd name="T5" fmla="*/ 28580 h 1433829"/>
              <a:gd name="T6" fmla="*/ 2141177 w 2173604"/>
              <a:gd name="T7" fmla="*/ 28580 h 1433829"/>
              <a:gd name="T8" fmla="*/ 2141177 w 2173604"/>
              <a:gd name="T9" fmla="*/ 1046348 h 1433829"/>
              <a:gd name="T10" fmla="*/ 1803083 w 2173604"/>
              <a:gd name="T11" fmla="*/ 1401696 h 1433829"/>
              <a:gd name="T12" fmla="*/ 28597 w 2173604"/>
              <a:gd name="T13" fmla="*/ 1401696 h 1433829"/>
              <a:gd name="T14" fmla="*/ 28597 w 2173604"/>
              <a:gd name="T15" fmla="*/ 28580 h 1433829"/>
              <a:gd name="T16" fmla="*/ 195491 w 2173604"/>
              <a:gd name="T17" fmla="*/ 28580 h 1433829"/>
              <a:gd name="T18" fmla="*/ 195491 w 2173604"/>
              <a:gd name="T19" fmla="*/ 0 h 1433829"/>
              <a:gd name="T20" fmla="*/ 14298 w 2173604"/>
              <a:gd name="T21" fmla="*/ 0 h 1433829"/>
              <a:gd name="T22" fmla="*/ 0 w 2173604"/>
              <a:gd name="T23" fmla="*/ 0 h 1433829"/>
              <a:gd name="T24" fmla="*/ 0 w 2173604"/>
              <a:gd name="T25" fmla="*/ 1430267 h 1433829"/>
              <a:gd name="T26" fmla="*/ 1814880 w 2173604"/>
              <a:gd name="T27" fmla="*/ 1430267 h 1433829"/>
              <a:gd name="T28" fmla="*/ 2169771 w 2173604"/>
              <a:gd name="T29" fmla="*/ 1058002 h 1433829"/>
              <a:gd name="T30" fmla="*/ 2169771 w 2173604"/>
              <a:gd name="T31" fmla="*/ 0 h 143382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73604" h="1433829">
                <a:moveTo>
                  <a:pt x="2173246" y="0"/>
                </a:moveTo>
                <a:lnTo>
                  <a:pt x="1191218" y="0"/>
                </a:lnTo>
                <a:lnTo>
                  <a:pt x="1191218" y="28646"/>
                </a:lnTo>
                <a:lnTo>
                  <a:pt x="2144605" y="28646"/>
                </a:lnTo>
                <a:lnTo>
                  <a:pt x="2144605" y="1048889"/>
                </a:lnTo>
                <a:lnTo>
                  <a:pt x="1805967" y="1405098"/>
                </a:lnTo>
                <a:lnTo>
                  <a:pt x="28641" y="1405098"/>
                </a:lnTo>
                <a:lnTo>
                  <a:pt x="28641" y="28646"/>
                </a:lnTo>
                <a:lnTo>
                  <a:pt x="195799" y="28646"/>
                </a:lnTo>
                <a:lnTo>
                  <a:pt x="195799" y="0"/>
                </a:lnTo>
                <a:lnTo>
                  <a:pt x="14320" y="0"/>
                </a:lnTo>
                <a:lnTo>
                  <a:pt x="0" y="0"/>
                </a:lnTo>
                <a:lnTo>
                  <a:pt x="0" y="1433739"/>
                </a:lnTo>
                <a:lnTo>
                  <a:pt x="1817784" y="1433739"/>
                </a:lnTo>
                <a:lnTo>
                  <a:pt x="2173246" y="1060570"/>
                </a:lnTo>
                <a:lnTo>
                  <a:pt x="2173246" y="0"/>
                </a:lnTo>
                <a:close/>
              </a:path>
            </a:pathLst>
          </a:custGeom>
          <a:solidFill>
            <a:srgbClr val="612F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7">
            <a:extLst>
              <a:ext uri="{FF2B5EF4-FFF2-40B4-BE49-F238E27FC236}">
                <a16:creationId xmlns:a16="http://schemas.microsoft.com/office/drawing/2014/main" id="{0ECDCD5A-AD25-4CC6-A824-F3F1B63F1831}"/>
              </a:ext>
            </a:extLst>
          </p:cNvPr>
          <p:cNvSpPr>
            <a:spLocks/>
          </p:cNvSpPr>
          <p:nvPr/>
        </p:nvSpPr>
        <p:spPr bwMode="auto">
          <a:xfrm>
            <a:off x="9436100" y="1905000"/>
            <a:ext cx="2173288" cy="1433513"/>
          </a:xfrm>
          <a:custGeom>
            <a:avLst/>
            <a:gdLst>
              <a:gd name="T0" fmla="*/ 2169776 w 2173604"/>
              <a:gd name="T1" fmla="*/ 0 h 1433829"/>
              <a:gd name="T2" fmla="*/ 1135411 w 2173604"/>
              <a:gd name="T3" fmla="*/ 0 h 1433829"/>
              <a:gd name="T4" fmla="*/ 1135411 w 2173604"/>
              <a:gd name="T5" fmla="*/ 28580 h 1433829"/>
              <a:gd name="T6" fmla="*/ 2141179 w 2173604"/>
              <a:gd name="T7" fmla="*/ 28580 h 1433829"/>
              <a:gd name="T8" fmla="*/ 2141179 w 2173604"/>
              <a:gd name="T9" fmla="*/ 1046348 h 1433829"/>
              <a:gd name="T10" fmla="*/ 1803089 w 2173604"/>
              <a:gd name="T11" fmla="*/ 1401696 h 1433829"/>
              <a:gd name="T12" fmla="*/ 28598 w 2173604"/>
              <a:gd name="T13" fmla="*/ 1401696 h 1433829"/>
              <a:gd name="T14" fmla="*/ 28598 w 2173604"/>
              <a:gd name="T15" fmla="*/ 28580 h 1433829"/>
              <a:gd name="T16" fmla="*/ 195492 w 2173604"/>
              <a:gd name="T17" fmla="*/ 28580 h 1433829"/>
              <a:gd name="T18" fmla="*/ 195492 w 2173604"/>
              <a:gd name="T19" fmla="*/ 0 h 1433829"/>
              <a:gd name="T20" fmla="*/ 14299 w 2173604"/>
              <a:gd name="T21" fmla="*/ 0 h 1433829"/>
              <a:gd name="T22" fmla="*/ 0 w 2173604"/>
              <a:gd name="T23" fmla="*/ 0 h 1433829"/>
              <a:gd name="T24" fmla="*/ 3 w 2173604"/>
              <a:gd name="T25" fmla="*/ 1430267 h 1433829"/>
              <a:gd name="T26" fmla="*/ 1814883 w 2173604"/>
              <a:gd name="T27" fmla="*/ 1430267 h 1433829"/>
              <a:gd name="T28" fmla="*/ 2169776 w 2173604"/>
              <a:gd name="T29" fmla="*/ 1058002 h 1433829"/>
              <a:gd name="T30" fmla="*/ 2169776 w 2173604"/>
              <a:gd name="T31" fmla="*/ 0 h 143382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73604" h="1433829">
                <a:moveTo>
                  <a:pt x="2173251" y="0"/>
                </a:moveTo>
                <a:lnTo>
                  <a:pt x="1137226" y="0"/>
                </a:lnTo>
                <a:lnTo>
                  <a:pt x="1137226" y="28646"/>
                </a:lnTo>
                <a:lnTo>
                  <a:pt x="2144607" y="28646"/>
                </a:lnTo>
                <a:lnTo>
                  <a:pt x="2144607" y="1048889"/>
                </a:lnTo>
                <a:lnTo>
                  <a:pt x="1805973" y="1405098"/>
                </a:lnTo>
                <a:lnTo>
                  <a:pt x="28642" y="1405098"/>
                </a:lnTo>
                <a:lnTo>
                  <a:pt x="28642" y="28646"/>
                </a:lnTo>
                <a:lnTo>
                  <a:pt x="195800" y="28646"/>
                </a:lnTo>
                <a:lnTo>
                  <a:pt x="195800" y="0"/>
                </a:lnTo>
                <a:lnTo>
                  <a:pt x="14321" y="0"/>
                </a:lnTo>
                <a:lnTo>
                  <a:pt x="0" y="0"/>
                </a:lnTo>
                <a:lnTo>
                  <a:pt x="3" y="1433739"/>
                </a:lnTo>
                <a:lnTo>
                  <a:pt x="1817787" y="1433739"/>
                </a:lnTo>
                <a:lnTo>
                  <a:pt x="2173251" y="1060570"/>
                </a:lnTo>
                <a:lnTo>
                  <a:pt x="2173251" y="0"/>
                </a:lnTo>
                <a:close/>
              </a:path>
            </a:pathLst>
          </a:custGeom>
          <a:solidFill>
            <a:srgbClr val="F7A9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8">
            <a:extLst>
              <a:ext uri="{FF2B5EF4-FFF2-40B4-BE49-F238E27FC236}">
                <a16:creationId xmlns:a16="http://schemas.microsoft.com/office/drawing/2014/main" id="{1BB91F3A-E8C7-4790-B9D0-3F5A80F9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2889250"/>
            <a:ext cx="6715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6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90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ДОКТОРОВ  НАУК</a:t>
            </a:r>
            <a:endParaRPr lang="ru-RU" altLang="ru-RU" sz="9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27" name="object 9">
            <a:extLst>
              <a:ext uri="{FF2B5EF4-FFF2-40B4-BE49-F238E27FC236}">
                <a16:creationId xmlns:a16="http://schemas.microsoft.com/office/drawing/2014/main" id="{DDE10A6C-FB87-4B81-B3CA-3453D5779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475" y="2889250"/>
            <a:ext cx="8302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6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9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КАНДИДАТОВ  НАУК</a:t>
            </a:r>
            <a:endParaRPr lang="ru-RU" altLang="ru-RU" sz="9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28" name="object 10">
            <a:extLst>
              <a:ext uri="{FF2B5EF4-FFF2-40B4-BE49-F238E27FC236}">
                <a16:creationId xmlns:a16="http://schemas.microsoft.com/office/drawing/2014/main" id="{BB760CB0-61D2-4F90-922A-FE9209CDD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479675"/>
            <a:ext cx="17891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98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50"/>
              </a:spcBef>
            </a:pPr>
            <a:r>
              <a:rPr lang="ru-RU" altLang="ru-RU" sz="1600">
                <a:solidFill>
                  <a:srgbClr val="612FA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ЛИНГАФОННЫЙ  КАБИНЕТ</a:t>
            </a:r>
            <a:endParaRPr lang="ru-RU" altLang="ru-RU" sz="16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29" name="object 11">
            <a:extLst>
              <a:ext uri="{FF2B5EF4-FFF2-40B4-BE49-F238E27FC236}">
                <a16:creationId xmlns:a16="http://schemas.microsoft.com/office/drawing/2014/main" id="{44C796F8-7076-4739-A55B-A8155BE5D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3263" y="2325688"/>
            <a:ext cx="179705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556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650"/>
              </a:lnSpc>
              <a:spcBef>
                <a:spcPts val="275"/>
              </a:spcBef>
            </a:pP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ИНОСТРАННЫЕ  ПРЕПОДАВАТЕЛИ,</a:t>
            </a:r>
            <a:endParaRPr lang="ru-RU" altLang="ru-RU" sz="15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ts val="1525"/>
              </a:lnSpc>
              <a:spcBef>
                <a:spcPts val="763"/>
              </a:spcBef>
            </a:pP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ПРИГЛАШЕННЫЕ  СПЕЦИАЛИСТЫ</a:t>
            </a:r>
            <a:endParaRPr lang="ru-RU" altLang="ru-RU" sz="15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30" name="object 12">
            <a:extLst>
              <a:ext uri="{FF2B5EF4-FFF2-40B4-BE49-F238E27FC236}">
                <a16:creationId xmlns:a16="http://schemas.microsoft.com/office/drawing/2014/main" id="{C326B8C0-F5B8-4232-895C-CA91BB1D7B42}"/>
              </a:ext>
            </a:extLst>
          </p:cNvPr>
          <p:cNvSpPr>
            <a:spLocks/>
          </p:cNvSpPr>
          <p:nvPr/>
        </p:nvSpPr>
        <p:spPr bwMode="auto">
          <a:xfrm>
            <a:off x="4697413" y="1570038"/>
            <a:ext cx="827087" cy="603250"/>
          </a:xfrm>
          <a:custGeom>
            <a:avLst/>
            <a:gdLst>
              <a:gd name="T0" fmla="*/ 108764 w 827404"/>
              <a:gd name="T1" fmla="*/ 353327 h 602614"/>
              <a:gd name="T2" fmla="*/ 323362 w 827404"/>
              <a:gd name="T3" fmla="*/ 376453 h 602614"/>
              <a:gd name="T4" fmla="*/ 446618 w 827404"/>
              <a:gd name="T5" fmla="*/ 289085 h 602614"/>
              <a:gd name="T6" fmla="*/ 389246 w 827404"/>
              <a:gd name="T7" fmla="*/ 267243 h 602614"/>
              <a:gd name="T8" fmla="*/ 186378 w 827404"/>
              <a:gd name="T9" fmla="*/ 190153 h 602614"/>
              <a:gd name="T10" fmla="*/ 723814 w 827404"/>
              <a:gd name="T11" fmla="*/ 394439 h 602614"/>
              <a:gd name="T12" fmla="*/ 359435 w 827404"/>
              <a:gd name="T13" fmla="*/ 361034 h 602614"/>
              <a:gd name="T14" fmla="*/ 53502 w 827404"/>
              <a:gd name="T15" fmla="*/ 39831 h 602614"/>
              <a:gd name="T16" fmla="*/ 58560 w 827404"/>
              <a:gd name="T17" fmla="*/ 366174 h 602614"/>
              <a:gd name="T18" fmla="*/ 96692 w 827404"/>
              <a:gd name="T19" fmla="*/ 391871 h 602614"/>
              <a:gd name="T20" fmla="*/ 88730 w 827404"/>
              <a:gd name="T21" fmla="*/ 318636 h 602614"/>
              <a:gd name="T22" fmla="*/ 94064 w 827404"/>
              <a:gd name="T23" fmla="*/ 42399 h 602614"/>
              <a:gd name="T24" fmla="*/ 751625 w 827404"/>
              <a:gd name="T25" fmla="*/ 15415 h 602614"/>
              <a:gd name="T26" fmla="*/ 713358 w 827404"/>
              <a:gd name="T27" fmla="*/ 0 h 602614"/>
              <a:gd name="T28" fmla="*/ 726133 w 827404"/>
              <a:gd name="T29" fmla="*/ 355894 h 602614"/>
              <a:gd name="T30" fmla="*/ 772477 w 827404"/>
              <a:gd name="T31" fmla="*/ 295510 h 602614"/>
              <a:gd name="T32" fmla="*/ 771354 w 827404"/>
              <a:gd name="T33" fmla="*/ 64241 h 602614"/>
              <a:gd name="T34" fmla="*/ 440915 w 827404"/>
              <a:gd name="T35" fmla="*/ 298078 h 602614"/>
              <a:gd name="T36" fmla="*/ 373752 w 827404"/>
              <a:gd name="T37" fmla="*/ 340478 h 602614"/>
              <a:gd name="T38" fmla="*/ 443225 w 827404"/>
              <a:gd name="T39" fmla="*/ 348186 h 602614"/>
              <a:gd name="T40" fmla="*/ 456911 w 827404"/>
              <a:gd name="T41" fmla="*/ 335338 h 602614"/>
              <a:gd name="T42" fmla="*/ 440915 w 827404"/>
              <a:gd name="T43" fmla="*/ 298078 h 602614"/>
              <a:gd name="T44" fmla="*/ 456911 w 827404"/>
              <a:gd name="T45" fmla="*/ 335338 h 602614"/>
              <a:gd name="T46" fmla="*/ 575354 w 827404"/>
              <a:gd name="T47" fmla="*/ 142614 h 602614"/>
              <a:gd name="T48" fmla="*/ 554146 w 827404"/>
              <a:gd name="T49" fmla="*/ 167027 h 602614"/>
              <a:gd name="T50" fmla="*/ 509035 w 827404"/>
              <a:gd name="T51" fmla="*/ 224845 h 602614"/>
              <a:gd name="T52" fmla="*/ 453327 w 827404"/>
              <a:gd name="T53" fmla="*/ 295510 h 602614"/>
              <a:gd name="T54" fmla="*/ 469790 w 827404"/>
              <a:gd name="T55" fmla="*/ 323774 h 602614"/>
              <a:gd name="T56" fmla="*/ 578000 w 827404"/>
              <a:gd name="T57" fmla="*/ 141331 h 602614"/>
              <a:gd name="T58" fmla="*/ 377298 w 827404"/>
              <a:gd name="T59" fmla="*/ 253109 h 602614"/>
              <a:gd name="T60" fmla="*/ 315649 w 827404"/>
              <a:gd name="T61" fmla="*/ 195292 h 602614"/>
              <a:gd name="T62" fmla="*/ 259479 w 827404"/>
              <a:gd name="T63" fmla="*/ 265957 h 602614"/>
              <a:gd name="T64" fmla="*/ 268128 w 827404"/>
              <a:gd name="T65" fmla="*/ 196578 h 602614"/>
              <a:gd name="T66" fmla="*/ 220485 w 827404"/>
              <a:gd name="T67" fmla="*/ 220989 h 602614"/>
              <a:gd name="T68" fmla="*/ 268128 w 827404"/>
              <a:gd name="T69" fmla="*/ 196578 h 602614"/>
              <a:gd name="T70" fmla="*/ 213995 w 827404"/>
              <a:gd name="T71" fmla="*/ 209426 h 602614"/>
              <a:gd name="T72" fmla="*/ 208784 w 827404"/>
              <a:gd name="T73" fmla="*/ 196578 h 602614"/>
              <a:gd name="T74" fmla="*/ 186625 w 827404"/>
              <a:gd name="T75" fmla="*/ 97646 h 602614"/>
              <a:gd name="T76" fmla="*/ 257558 w 827404"/>
              <a:gd name="T77" fmla="*/ 169595 h 602614"/>
              <a:gd name="T78" fmla="*/ 257558 w 827404"/>
              <a:gd name="T79" fmla="*/ 68095 h 602614"/>
              <a:gd name="T80" fmla="*/ 766491 w 827404"/>
              <a:gd name="T81" fmla="*/ 33404 h 602614"/>
              <a:gd name="T82" fmla="*/ 730457 w 827404"/>
              <a:gd name="T83" fmla="*/ 46253 h 602614"/>
              <a:gd name="T84" fmla="*/ 769860 w 827404"/>
              <a:gd name="T85" fmla="*/ 41112 h 602614"/>
              <a:gd name="T86" fmla="*/ 732850 w 827404"/>
              <a:gd name="T87" fmla="*/ 50107 h 602614"/>
              <a:gd name="T88" fmla="*/ 639655 w 827404"/>
              <a:gd name="T89" fmla="*/ 500361 h 602614"/>
              <a:gd name="T90" fmla="*/ 744780 w 827404"/>
              <a:gd name="T91" fmla="*/ 500361 h 602614"/>
              <a:gd name="T92" fmla="*/ 412284 w 827404"/>
              <a:gd name="T93" fmla="*/ 419843 h 602614"/>
              <a:gd name="T94" fmla="*/ 371946 w 827404"/>
              <a:gd name="T95" fmla="*/ 518780 h 602614"/>
              <a:gd name="T96" fmla="*/ 469330 w 827404"/>
              <a:gd name="T97" fmla="*/ 477804 h 602614"/>
              <a:gd name="T98" fmla="*/ 110148 w 827404"/>
              <a:gd name="T99" fmla="*/ 424398 h 602614"/>
              <a:gd name="T100" fmla="*/ 110148 w 827404"/>
              <a:gd name="T101" fmla="*/ 531201 h 602614"/>
              <a:gd name="T102" fmla="*/ 184912 w 827404"/>
              <a:gd name="T103" fmla="*/ 455241 h 602614"/>
              <a:gd name="T104" fmla="*/ 322648 w 827404"/>
              <a:gd name="T105" fmla="*/ 562259 h 602614"/>
              <a:gd name="T106" fmla="*/ 512938 w 827404"/>
              <a:gd name="T107" fmla="*/ 564956 h 602614"/>
              <a:gd name="T108" fmla="*/ 24808 w 827404"/>
              <a:gd name="T109" fmla="*/ 569792 h 602614"/>
              <a:gd name="T110" fmla="*/ 129763 w 827404"/>
              <a:gd name="T111" fmla="*/ 550188 h 602614"/>
              <a:gd name="T112" fmla="*/ 823358 w 827404"/>
              <a:gd name="T113" fmla="*/ 609082 h 60261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27404" h="602614">
                <a:moveTo>
                  <a:pt x="187167" y="187960"/>
                </a:moveTo>
                <a:lnTo>
                  <a:pt x="129189" y="208279"/>
                </a:lnTo>
                <a:lnTo>
                  <a:pt x="109781" y="257810"/>
                </a:lnTo>
                <a:lnTo>
                  <a:pt x="109661" y="328929"/>
                </a:lnTo>
                <a:lnTo>
                  <a:pt x="109348" y="342900"/>
                </a:lnTo>
                <a:lnTo>
                  <a:pt x="109226" y="349250"/>
                </a:lnTo>
                <a:lnTo>
                  <a:pt x="109115" y="361950"/>
                </a:lnTo>
                <a:lnTo>
                  <a:pt x="109652" y="378460"/>
                </a:lnTo>
                <a:lnTo>
                  <a:pt x="112320" y="389889"/>
                </a:lnTo>
                <a:lnTo>
                  <a:pt x="324643" y="389889"/>
                </a:lnTo>
                <a:lnTo>
                  <a:pt x="322135" y="388619"/>
                </a:lnTo>
                <a:lnTo>
                  <a:pt x="324726" y="372110"/>
                </a:lnTo>
                <a:lnTo>
                  <a:pt x="324201" y="365760"/>
                </a:lnTo>
                <a:lnTo>
                  <a:pt x="324300" y="358139"/>
                </a:lnTo>
                <a:lnTo>
                  <a:pt x="330522" y="294639"/>
                </a:lnTo>
                <a:lnTo>
                  <a:pt x="442777" y="294639"/>
                </a:lnTo>
                <a:lnTo>
                  <a:pt x="445287" y="292100"/>
                </a:lnTo>
                <a:lnTo>
                  <a:pt x="448505" y="285750"/>
                </a:lnTo>
                <a:lnTo>
                  <a:pt x="420072" y="281939"/>
                </a:lnTo>
                <a:lnTo>
                  <a:pt x="409503" y="280669"/>
                </a:lnTo>
                <a:lnTo>
                  <a:pt x="405224" y="280669"/>
                </a:lnTo>
                <a:lnTo>
                  <a:pt x="402750" y="278129"/>
                </a:lnTo>
                <a:lnTo>
                  <a:pt x="397591" y="271779"/>
                </a:lnTo>
                <a:lnTo>
                  <a:pt x="390890" y="264160"/>
                </a:lnTo>
                <a:lnTo>
                  <a:pt x="260747" y="264160"/>
                </a:lnTo>
                <a:lnTo>
                  <a:pt x="260577" y="262889"/>
                </a:lnTo>
                <a:lnTo>
                  <a:pt x="213807" y="262889"/>
                </a:lnTo>
                <a:lnTo>
                  <a:pt x="200504" y="226060"/>
                </a:lnTo>
                <a:lnTo>
                  <a:pt x="191416" y="200660"/>
                </a:lnTo>
                <a:lnTo>
                  <a:pt x="187167" y="187960"/>
                </a:lnTo>
                <a:close/>
              </a:path>
              <a:path w="827404" h="602614">
                <a:moveTo>
                  <a:pt x="360953" y="356869"/>
                </a:moveTo>
                <a:lnTo>
                  <a:pt x="342668" y="356869"/>
                </a:lnTo>
                <a:lnTo>
                  <a:pt x="337017" y="360679"/>
                </a:lnTo>
                <a:lnTo>
                  <a:pt x="336988" y="361950"/>
                </a:lnTo>
                <a:lnTo>
                  <a:pt x="336870" y="389889"/>
                </a:lnTo>
                <a:lnTo>
                  <a:pt x="726871" y="389889"/>
                </a:lnTo>
                <a:lnTo>
                  <a:pt x="743125" y="383539"/>
                </a:lnTo>
                <a:lnTo>
                  <a:pt x="757687" y="373379"/>
                </a:lnTo>
                <a:lnTo>
                  <a:pt x="768681" y="360679"/>
                </a:lnTo>
                <a:lnTo>
                  <a:pt x="769691" y="358139"/>
                </a:lnTo>
                <a:lnTo>
                  <a:pt x="399027" y="358139"/>
                </a:lnTo>
                <a:lnTo>
                  <a:pt x="360953" y="356869"/>
                </a:lnTo>
                <a:close/>
              </a:path>
              <a:path w="827404" h="602614">
                <a:moveTo>
                  <a:pt x="716371" y="0"/>
                </a:moveTo>
                <a:lnTo>
                  <a:pt x="120178" y="0"/>
                </a:lnTo>
                <a:lnTo>
                  <a:pt x="102300" y="1269"/>
                </a:lnTo>
                <a:lnTo>
                  <a:pt x="61550" y="24129"/>
                </a:lnTo>
                <a:lnTo>
                  <a:pt x="55305" y="35560"/>
                </a:lnTo>
                <a:lnTo>
                  <a:pt x="53733" y="39369"/>
                </a:lnTo>
                <a:lnTo>
                  <a:pt x="50887" y="63500"/>
                </a:lnTo>
                <a:lnTo>
                  <a:pt x="51328" y="80010"/>
                </a:lnTo>
                <a:lnTo>
                  <a:pt x="51426" y="347979"/>
                </a:lnTo>
                <a:lnTo>
                  <a:pt x="54067" y="351789"/>
                </a:lnTo>
                <a:lnTo>
                  <a:pt x="57830" y="360679"/>
                </a:lnTo>
                <a:lnTo>
                  <a:pt x="58806" y="361950"/>
                </a:lnTo>
                <a:lnTo>
                  <a:pt x="64418" y="370839"/>
                </a:lnTo>
                <a:lnTo>
                  <a:pt x="67365" y="372110"/>
                </a:lnTo>
                <a:lnTo>
                  <a:pt x="72518" y="375919"/>
                </a:lnTo>
                <a:lnTo>
                  <a:pt x="87252" y="386079"/>
                </a:lnTo>
                <a:lnTo>
                  <a:pt x="90586" y="387350"/>
                </a:lnTo>
                <a:lnTo>
                  <a:pt x="97099" y="387350"/>
                </a:lnTo>
                <a:lnTo>
                  <a:pt x="95831" y="360679"/>
                </a:lnTo>
                <a:lnTo>
                  <a:pt x="95119" y="349250"/>
                </a:lnTo>
                <a:lnTo>
                  <a:pt x="93333" y="345439"/>
                </a:lnTo>
                <a:lnTo>
                  <a:pt x="91239" y="342900"/>
                </a:lnTo>
                <a:lnTo>
                  <a:pt x="89603" y="336550"/>
                </a:lnTo>
                <a:lnTo>
                  <a:pt x="89104" y="314960"/>
                </a:lnTo>
                <a:lnTo>
                  <a:pt x="88977" y="304800"/>
                </a:lnTo>
                <a:lnTo>
                  <a:pt x="89073" y="181610"/>
                </a:lnTo>
                <a:lnTo>
                  <a:pt x="89413" y="96519"/>
                </a:lnTo>
                <a:lnTo>
                  <a:pt x="89537" y="57150"/>
                </a:lnTo>
                <a:lnTo>
                  <a:pt x="90942" y="49529"/>
                </a:lnTo>
                <a:lnTo>
                  <a:pt x="94460" y="41910"/>
                </a:lnTo>
                <a:lnTo>
                  <a:pt x="104201" y="35560"/>
                </a:lnTo>
                <a:lnTo>
                  <a:pt x="116436" y="33019"/>
                </a:lnTo>
                <a:lnTo>
                  <a:pt x="769729" y="33019"/>
                </a:lnTo>
                <a:lnTo>
                  <a:pt x="769165" y="31750"/>
                </a:lnTo>
                <a:lnTo>
                  <a:pt x="763047" y="22860"/>
                </a:lnTo>
                <a:lnTo>
                  <a:pt x="754800" y="15239"/>
                </a:lnTo>
                <a:lnTo>
                  <a:pt x="748662" y="10160"/>
                </a:lnTo>
                <a:lnTo>
                  <a:pt x="748471" y="10160"/>
                </a:lnTo>
                <a:lnTo>
                  <a:pt x="737294" y="5079"/>
                </a:lnTo>
                <a:lnTo>
                  <a:pt x="735713" y="3810"/>
                </a:lnTo>
                <a:lnTo>
                  <a:pt x="731796" y="2539"/>
                </a:lnTo>
                <a:lnTo>
                  <a:pt x="716371" y="0"/>
                </a:lnTo>
                <a:close/>
              </a:path>
              <a:path w="827404" h="602614">
                <a:moveTo>
                  <a:pt x="736480" y="50640"/>
                </a:moveTo>
                <a:lnTo>
                  <a:pt x="736556" y="307339"/>
                </a:lnTo>
                <a:lnTo>
                  <a:pt x="736786" y="314960"/>
                </a:lnTo>
                <a:lnTo>
                  <a:pt x="736892" y="331469"/>
                </a:lnTo>
                <a:lnTo>
                  <a:pt x="734896" y="342900"/>
                </a:lnTo>
                <a:lnTo>
                  <a:pt x="729200" y="351789"/>
                </a:lnTo>
                <a:lnTo>
                  <a:pt x="724672" y="355600"/>
                </a:lnTo>
                <a:lnTo>
                  <a:pt x="717864" y="358139"/>
                </a:lnTo>
                <a:lnTo>
                  <a:pt x="769691" y="358139"/>
                </a:lnTo>
                <a:lnTo>
                  <a:pt x="774233" y="346710"/>
                </a:lnTo>
                <a:lnTo>
                  <a:pt x="775619" y="298450"/>
                </a:lnTo>
                <a:lnTo>
                  <a:pt x="775740" y="292100"/>
                </a:lnTo>
                <a:lnTo>
                  <a:pt x="775975" y="241300"/>
                </a:lnTo>
                <a:lnTo>
                  <a:pt x="775851" y="222250"/>
                </a:lnTo>
                <a:lnTo>
                  <a:pt x="775512" y="181610"/>
                </a:lnTo>
                <a:lnTo>
                  <a:pt x="774873" y="127000"/>
                </a:lnTo>
                <a:lnTo>
                  <a:pt x="774596" y="80010"/>
                </a:lnTo>
                <a:lnTo>
                  <a:pt x="774613" y="63500"/>
                </a:lnTo>
                <a:lnTo>
                  <a:pt x="775054" y="55879"/>
                </a:lnTo>
                <a:lnTo>
                  <a:pt x="774849" y="52069"/>
                </a:lnTo>
                <a:lnTo>
                  <a:pt x="774656" y="50800"/>
                </a:lnTo>
                <a:lnTo>
                  <a:pt x="736747" y="50800"/>
                </a:lnTo>
                <a:lnTo>
                  <a:pt x="736480" y="50640"/>
                </a:lnTo>
                <a:close/>
              </a:path>
              <a:path w="827404" h="602614">
                <a:moveTo>
                  <a:pt x="442777" y="294639"/>
                </a:moveTo>
                <a:lnTo>
                  <a:pt x="330522" y="294639"/>
                </a:lnTo>
                <a:lnTo>
                  <a:pt x="337714" y="302260"/>
                </a:lnTo>
                <a:lnTo>
                  <a:pt x="352235" y="320039"/>
                </a:lnTo>
                <a:lnTo>
                  <a:pt x="358729" y="327660"/>
                </a:lnTo>
                <a:lnTo>
                  <a:pt x="367318" y="334010"/>
                </a:lnTo>
                <a:lnTo>
                  <a:pt x="375331" y="336550"/>
                </a:lnTo>
                <a:lnTo>
                  <a:pt x="384119" y="337819"/>
                </a:lnTo>
                <a:lnTo>
                  <a:pt x="395030" y="337819"/>
                </a:lnTo>
                <a:lnTo>
                  <a:pt x="400456" y="339089"/>
                </a:lnTo>
                <a:lnTo>
                  <a:pt x="402504" y="340360"/>
                </a:lnTo>
                <a:lnTo>
                  <a:pt x="409280" y="340360"/>
                </a:lnTo>
                <a:lnTo>
                  <a:pt x="445096" y="344169"/>
                </a:lnTo>
                <a:lnTo>
                  <a:pt x="466846" y="346710"/>
                </a:lnTo>
                <a:lnTo>
                  <a:pt x="477489" y="345439"/>
                </a:lnTo>
                <a:lnTo>
                  <a:pt x="488450" y="340360"/>
                </a:lnTo>
                <a:lnTo>
                  <a:pt x="489844" y="339089"/>
                </a:lnTo>
                <a:lnTo>
                  <a:pt x="497455" y="331469"/>
                </a:lnTo>
                <a:lnTo>
                  <a:pt x="458841" y="331469"/>
                </a:lnTo>
                <a:lnTo>
                  <a:pt x="448276" y="330200"/>
                </a:lnTo>
                <a:lnTo>
                  <a:pt x="440874" y="325119"/>
                </a:lnTo>
                <a:lnTo>
                  <a:pt x="437087" y="316229"/>
                </a:lnTo>
                <a:lnTo>
                  <a:pt x="438393" y="302260"/>
                </a:lnTo>
                <a:lnTo>
                  <a:pt x="441521" y="295910"/>
                </a:lnTo>
                <a:lnTo>
                  <a:pt x="442777" y="294639"/>
                </a:lnTo>
                <a:close/>
              </a:path>
              <a:path w="827404" h="602614">
                <a:moveTo>
                  <a:pt x="496713" y="300989"/>
                </a:moveTo>
                <a:lnTo>
                  <a:pt x="491863" y="307339"/>
                </a:lnTo>
                <a:lnTo>
                  <a:pt x="487460" y="314960"/>
                </a:lnTo>
                <a:lnTo>
                  <a:pt x="481534" y="322579"/>
                </a:lnTo>
                <a:lnTo>
                  <a:pt x="472118" y="328929"/>
                </a:lnTo>
                <a:lnTo>
                  <a:pt x="458841" y="331469"/>
                </a:lnTo>
                <a:lnTo>
                  <a:pt x="497455" y="331469"/>
                </a:lnTo>
                <a:lnTo>
                  <a:pt x="500936" y="321310"/>
                </a:lnTo>
                <a:lnTo>
                  <a:pt x="500588" y="311150"/>
                </a:lnTo>
                <a:lnTo>
                  <a:pt x="496713" y="300989"/>
                </a:lnTo>
                <a:close/>
              </a:path>
              <a:path w="827404" h="602614">
                <a:moveTo>
                  <a:pt x="580442" y="139700"/>
                </a:moveTo>
                <a:lnTo>
                  <a:pt x="577785" y="140969"/>
                </a:lnTo>
                <a:lnTo>
                  <a:pt x="575463" y="140969"/>
                </a:lnTo>
                <a:lnTo>
                  <a:pt x="572152" y="144779"/>
                </a:lnTo>
                <a:lnTo>
                  <a:pt x="566998" y="151129"/>
                </a:lnTo>
                <a:lnTo>
                  <a:pt x="558186" y="162560"/>
                </a:lnTo>
                <a:lnTo>
                  <a:pt x="556080" y="165100"/>
                </a:lnTo>
                <a:lnTo>
                  <a:pt x="556487" y="165100"/>
                </a:lnTo>
                <a:lnTo>
                  <a:pt x="554097" y="167639"/>
                </a:lnTo>
                <a:lnTo>
                  <a:pt x="517338" y="213360"/>
                </a:lnTo>
                <a:lnTo>
                  <a:pt x="515631" y="215900"/>
                </a:lnTo>
                <a:lnTo>
                  <a:pt x="514320" y="218439"/>
                </a:lnTo>
                <a:lnTo>
                  <a:pt x="513046" y="219710"/>
                </a:lnTo>
                <a:lnTo>
                  <a:pt x="511185" y="222250"/>
                </a:lnTo>
                <a:lnTo>
                  <a:pt x="479350" y="261619"/>
                </a:lnTo>
                <a:lnTo>
                  <a:pt x="460302" y="285750"/>
                </a:lnTo>
                <a:lnTo>
                  <a:pt x="458671" y="288289"/>
                </a:lnTo>
                <a:lnTo>
                  <a:pt x="458012" y="288289"/>
                </a:lnTo>
                <a:lnTo>
                  <a:pt x="455575" y="292100"/>
                </a:lnTo>
                <a:lnTo>
                  <a:pt x="455241" y="292100"/>
                </a:lnTo>
                <a:lnTo>
                  <a:pt x="450830" y="298450"/>
                </a:lnTo>
                <a:lnTo>
                  <a:pt x="445968" y="302260"/>
                </a:lnTo>
                <a:lnTo>
                  <a:pt x="445968" y="309879"/>
                </a:lnTo>
                <a:lnTo>
                  <a:pt x="450196" y="321310"/>
                </a:lnTo>
                <a:lnTo>
                  <a:pt x="460158" y="323850"/>
                </a:lnTo>
                <a:lnTo>
                  <a:pt x="471774" y="320039"/>
                </a:lnTo>
                <a:lnTo>
                  <a:pt x="480959" y="308610"/>
                </a:lnTo>
                <a:lnTo>
                  <a:pt x="505353" y="267969"/>
                </a:lnTo>
                <a:lnTo>
                  <a:pt x="529718" y="228600"/>
                </a:lnTo>
                <a:lnTo>
                  <a:pt x="578656" y="147319"/>
                </a:lnTo>
                <a:lnTo>
                  <a:pt x="580442" y="145012"/>
                </a:lnTo>
                <a:lnTo>
                  <a:pt x="580442" y="139700"/>
                </a:lnTo>
                <a:close/>
              </a:path>
              <a:path w="827404" h="602614">
                <a:moveTo>
                  <a:pt x="288658" y="189229"/>
                </a:moveTo>
                <a:lnTo>
                  <a:pt x="260747" y="264160"/>
                </a:lnTo>
                <a:lnTo>
                  <a:pt x="390890" y="264160"/>
                </a:lnTo>
                <a:lnTo>
                  <a:pt x="383072" y="255269"/>
                </a:lnTo>
                <a:lnTo>
                  <a:pt x="380178" y="251460"/>
                </a:lnTo>
                <a:lnTo>
                  <a:pt x="378893" y="250189"/>
                </a:lnTo>
                <a:lnTo>
                  <a:pt x="372451" y="242569"/>
                </a:lnTo>
                <a:lnTo>
                  <a:pt x="372300" y="241300"/>
                </a:lnTo>
                <a:lnTo>
                  <a:pt x="367214" y="236219"/>
                </a:lnTo>
                <a:lnTo>
                  <a:pt x="339987" y="204469"/>
                </a:lnTo>
                <a:lnTo>
                  <a:pt x="330281" y="196850"/>
                </a:lnTo>
                <a:lnTo>
                  <a:pt x="316980" y="193039"/>
                </a:lnTo>
                <a:lnTo>
                  <a:pt x="302349" y="190500"/>
                </a:lnTo>
                <a:lnTo>
                  <a:pt x="288658" y="189229"/>
                </a:lnTo>
                <a:close/>
              </a:path>
              <a:path w="827404" h="602614">
                <a:moveTo>
                  <a:pt x="255101" y="223519"/>
                </a:moveTo>
                <a:lnTo>
                  <a:pt x="221420" y="223519"/>
                </a:lnTo>
                <a:lnTo>
                  <a:pt x="213807" y="262889"/>
                </a:lnTo>
                <a:lnTo>
                  <a:pt x="260577" y="262889"/>
                </a:lnTo>
                <a:lnTo>
                  <a:pt x="256320" y="231139"/>
                </a:lnTo>
                <a:lnTo>
                  <a:pt x="255101" y="223519"/>
                </a:lnTo>
                <a:close/>
              </a:path>
              <a:path w="827404" h="602614">
                <a:moveTo>
                  <a:pt x="254897" y="222250"/>
                </a:moveTo>
                <a:lnTo>
                  <a:pt x="255101" y="223519"/>
                </a:lnTo>
                <a:lnTo>
                  <a:pt x="254897" y="222250"/>
                </a:lnTo>
                <a:close/>
              </a:path>
              <a:path w="827404" h="602614">
                <a:moveTo>
                  <a:pt x="269261" y="194310"/>
                </a:moveTo>
                <a:lnTo>
                  <a:pt x="209664" y="194310"/>
                </a:lnTo>
                <a:lnTo>
                  <a:pt x="214626" y="206350"/>
                </a:lnTo>
                <a:lnTo>
                  <a:pt x="215409" y="207010"/>
                </a:lnTo>
                <a:lnTo>
                  <a:pt x="215629" y="208279"/>
                </a:lnTo>
                <a:lnTo>
                  <a:pt x="215765" y="208279"/>
                </a:lnTo>
                <a:lnTo>
                  <a:pt x="221420" y="218439"/>
                </a:lnTo>
                <a:lnTo>
                  <a:pt x="255675" y="218439"/>
                </a:lnTo>
                <a:lnTo>
                  <a:pt x="256028" y="214629"/>
                </a:lnTo>
                <a:lnTo>
                  <a:pt x="256740" y="214629"/>
                </a:lnTo>
                <a:lnTo>
                  <a:pt x="266230" y="198119"/>
                </a:lnTo>
                <a:lnTo>
                  <a:pt x="268188" y="195579"/>
                </a:lnTo>
                <a:lnTo>
                  <a:pt x="269261" y="194310"/>
                </a:lnTo>
                <a:close/>
              </a:path>
              <a:path w="827404" h="602614">
                <a:moveTo>
                  <a:pt x="256740" y="214629"/>
                </a:moveTo>
                <a:lnTo>
                  <a:pt x="256028" y="214629"/>
                </a:lnTo>
                <a:lnTo>
                  <a:pt x="255951" y="217169"/>
                </a:lnTo>
                <a:lnTo>
                  <a:pt x="256740" y="214629"/>
                </a:lnTo>
                <a:close/>
              </a:path>
              <a:path w="827404" h="602614">
                <a:moveTo>
                  <a:pt x="213901" y="205739"/>
                </a:moveTo>
                <a:lnTo>
                  <a:pt x="214897" y="207010"/>
                </a:lnTo>
                <a:lnTo>
                  <a:pt x="214626" y="206350"/>
                </a:lnTo>
                <a:lnTo>
                  <a:pt x="213901" y="205739"/>
                </a:lnTo>
                <a:close/>
              </a:path>
              <a:path w="827404" h="602614">
                <a:moveTo>
                  <a:pt x="269632" y="190500"/>
                </a:moveTo>
                <a:lnTo>
                  <a:pt x="207467" y="190500"/>
                </a:lnTo>
                <a:lnTo>
                  <a:pt x="207665" y="198119"/>
                </a:lnTo>
                <a:lnTo>
                  <a:pt x="209664" y="194310"/>
                </a:lnTo>
                <a:lnTo>
                  <a:pt x="269261" y="194310"/>
                </a:lnTo>
                <a:lnTo>
                  <a:pt x="269632" y="190500"/>
                </a:lnTo>
                <a:close/>
              </a:path>
              <a:path w="827404" h="602614">
                <a:moveTo>
                  <a:pt x="237491" y="63500"/>
                </a:moveTo>
                <a:lnTo>
                  <a:pt x="216338" y="67310"/>
                </a:lnTo>
                <a:lnTo>
                  <a:pt x="199064" y="80010"/>
                </a:lnTo>
                <a:lnTo>
                  <a:pt x="187417" y="96519"/>
                </a:lnTo>
                <a:lnTo>
                  <a:pt x="183146" y="118110"/>
                </a:lnTo>
                <a:lnTo>
                  <a:pt x="187417" y="139700"/>
                </a:lnTo>
                <a:lnTo>
                  <a:pt x="199064" y="156210"/>
                </a:lnTo>
                <a:lnTo>
                  <a:pt x="216338" y="167639"/>
                </a:lnTo>
                <a:lnTo>
                  <a:pt x="237491" y="172719"/>
                </a:lnTo>
                <a:lnTo>
                  <a:pt x="258647" y="167639"/>
                </a:lnTo>
                <a:lnTo>
                  <a:pt x="275922" y="156210"/>
                </a:lnTo>
                <a:lnTo>
                  <a:pt x="287570" y="139700"/>
                </a:lnTo>
                <a:lnTo>
                  <a:pt x="291840" y="118110"/>
                </a:lnTo>
                <a:lnTo>
                  <a:pt x="287570" y="96519"/>
                </a:lnTo>
                <a:lnTo>
                  <a:pt x="275922" y="80010"/>
                </a:lnTo>
                <a:lnTo>
                  <a:pt x="258647" y="67310"/>
                </a:lnTo>
                <a:lnTo>
                  <a:pt x="237491" y="63500"/>
                </a:lnTo>
                <a:close/>
              </a:path>
              <a:path w="827404" h="602614">
                <a:moveTo>
                  <a:pt x="580622" y="144779"/>
                </a:moveTo>
                <a:lnTo>
                  <a:pt x="580442" y="145012"/>
                </a:lnTo>
                <a:lnTo>
                  <a:pt x="580442" y="147319"/>
                </a:lnTo>
                <a:lnTo>
                  <a:pt x="580622" y="144779"/>
                </a:lnTo>
                <a:close/>
              </a:path>
              <a:path w="827404" h="602614">
                <a:moveTo>
                  <a:pt x="769729" y="33019"/>
                </a:moveTo>
                <a:lnTo>
                  <a:pt x="713395" y="33019"/>
                </a:lnTo>
                <a:lnTo>
                  <a:pt x="720766" y="35560"/>
                </a:lnTo>
                <a:lnTo>
                  <a:pt x="725082" y="36829"/>
                </a:lnTo>
                <a:lnTo>
                  <a:pt x="727919" y="38100"/>
                </a:lnTo>
                <a:lnTo>
                  <a:pt x="733474" y="43179"/>
                </a:lnTo>
                <a:lnTo>
                  <a:pt x="733543" y="45719"/>
                </a:lnTo>
                <a:lnTo>
                  <a:pt x="735946" y="49529"/>
                </a:lnTo>
                <a:lnTo>
                  <a:pt x="736480" y="49529"/>
                </a:lnTo>
                <a:lnTo>
                  <a:pt x="736480" y="50377"/>
                </a:lnTo>
                <a:lnTo>
                  <a:pt x="736747" y="50800"/>
                </a:lnTo>
                <a:lnTo>
                  <a:pt x="774656" y="50800"/>
                </a:lnTo>
                <a:lnTo>
                  <a:pt x="773112" y="40639"/>
                </a:lnTo>
                <a:lnTo>
                  <a:pt x="769729" y="33019"/>
                </a:lnTo>
                <a:close/>
              </a:path>
              <a:path w="827404" h="602614">
                <a:moveTo>
                  <a:pt x="735946" y="49529"/>
                </a:moveTo>
                <a:lnTo>
                  <a:pt x="734626" y="49529"/>
                </a:lnTo>
                <a:lnTo>
                  <a:pt x="736480" y="50640"/>
                </a:lnTo>
                <a:lnTo>
                  <a:pt x="736480" y="50377"/>
                </a:lnTo>
                <a:lnTo>
                  <a:pt x="735946" y="49529"/>
                </a:lnTo>
                <a:close/>
              </a:path>
              <a:path w="827404" h="602614">
                <a:moveTo>
                  <a:pt x="695142" y="415000"/>
                </a:moveTo>
                <a:lnTo>
                  <a:pt x="672844" y="419502"/>
                </a:lnTo>
                <a:lnTo>
                  <a:pt x="654634" y="431780"/>
                </a:lnTo>
                <a:lnTo>
                  <a:pt x="642357" y="449991"/>
                </a:lnTo>
                <a:lnTo>
                  <a:pt x="637854" y="472291"/>
                </a:lnTo>
                <a:lnTo>
                  <a:pt x="642357" y="494588"/>
                </a:lnTo>
                <a:lnTo>
                  <a:pt x="654634" y="512796"/>
                </a:lnTo>
                <a:lnTo>
                  <a:pt x="672844" y="525073"/>
                </a:lnTo>
                <a:lnTo>
                  <a:pt x="695142" y="529574"/>
                </a:lnTo>
                <a:lnTo>
                  <a:pt x="717440" y="525073"/>
                </a:lnTo>
                <a:lnTo>
                  <a:pt x="735649" y="512796"/>
                </a:lnTo>
                <a:lnTo>
                  <a:pt x="747926" y="494588"/>
                </a:lnTo>
                <a:lnTo>
                  <a:pt x="752428" y="472291"/>
                </a:lnTo>
                <a:lnTo>
                  <a:pt x="747926" y="449991"/>
                </a:lnTo>
                <a:lnTo>
                  <a:pt x="735649" y="431780"/>
                </a:lnTo>
                <a:lnTo>
                  <a:pt x="717440" y="419502"/>
                </a:lnTo>
                <a:lnTo>
                  <a:pt x="695142" y="415000"/>
                </a:lnTo>
                <a:close/>
              </a:path>
              <a:path w="827404" h="602614">
                <a:moveTo>
                  <a:pt x="414025" y="415000"/>
                </a:moveTo>
                <a:lnTo>
                  <a:pt x="391727" y="419502"/>
                </a:lnTo>
                <a:lnTo>
                  <a:pt x="373519" y="431780"/>
                </a:lnTo>
                <a:lnTo>
                  <a:pt x="361243" y="449991"/>
                </a:lnTo>
                <a:lnTo>
                  <a:pt x="356741" y="472291"/>
                </a:lnTo>
                <a:lnTo>
                  <a:pt x="361243" y="494588"/>
                </a:lnTo>
                <a:lnTo>
                  <a:pt x="373519" y="512796"/>
                </a:lnTo>
                <a:lnTo>
                  <a:pt x="391727" y="525073"/>
                </a:lnTo>
                <a:lnTo>
                  <a:pt x="414025" y="529574"/>
                </a:lnTo>
                <a:lnTo>
                  <a:pt x="436324" y="525073"/>
                </a:lnTo>
                <a:lnTo>
                  <a:pt x="454533" y="512796"/>
                </a:lnTo>
                <a:lnTo>
                  <a:pt x="466810" y="494588"/>
                </a:lnTo>
                <a:lnTo>
                  <a:pt x="471312" y="472291"/>
                </a:lnTo>
                <a:lnTo>
                  <a:pt x="466810" y="449991"/>
                </a:lnTo>
                <a:lnTo>
                  <a:pt x="454533" y="431780"/>
                </a:lnTo>
                <a:lnTo>
                  <a:pt x="436324" y="419502"/>
                </a:lnTo>
                <a:lnTo>
                  <a:pt x="414025" y="415000"/>
                </a:lnTo>
                <a:close/>
              </a:path>
              <a:path w="827404" h="602614">
                <a:moveTo>
                  <a:pt x="132908" y="415000"/>
                </a:moveTo>
                <a:lnTo>
                  <a:pt x="110610" y="419502"/>
                </a:lnTo>
                <a:lnTo>
                  <a:pt x="92402" y="431780"/>
                </a:lnTo>
                <a:lnTo>
                  <a:pt x="80126" y="449991"/>
                </a:lnTo>
                <a:lnTo>
                  <a:pt x="75624" y="472291"/>
                </a:lnTo>
                <a:lnTo>
                  <a:pt x="80126" y="494588"/>
                </a:lnTo>
                <a:lnTo>
                  <a:pt x="92402" y="512796"/>
                </a:lnTo>
                <a:lnTo>
                  <a:pt x="110610" y="525073"/>
                </a:lnTo>
                <a:lnTo>
                  <a:pt x="132908" y="529574"/>
                </a:lnTo>
                <a:lnTo>
                  <a:pt x="155207" y="525073"/>
                </a:lnTo>
                <a:lnTo>
                  <a:pt x="173416" y="512796"/>
                </a:lnTo>
                <a:lnTo>
                  <a:pt x="185693" y="494588"/>
                </a:lnTo>
                <a:lnTo>
                  <a:pt x="190195" y="472291"/>
                </a:lnTo>
                <a:lnTo>
                  <a:pt x="185693" y="449991"/>
                </a:lnTo>
                <a:lnTo>
                  <a:pt x="173416" y="431780"/>
                </a:lnTo>
                <a:lnTo>
                  <a:pt x="155207" y="419502"/>
                </a:lnTo>
                <a:lnTo>
                  <a:pt x="132908" y="415000"/>
                </a:lnTo>
                <a:close/>
              </a:path>
              <a:path w="827404" h="602614">
                <a:moveTo>
                  <a:pt x="416118" y="542627"/>
                </a:moveTo>
                <a:lnTo>
                  <a:pt x="366379" y="545674"/>
                </a:lnTo>
                <a:lnTo>
                  <a:pt x="324012" y="555772"/>
                </a:lnTo>
                <a:lnTo>
                  <a:pt x="291077" y="577345"/>
                </a:lnTo>
                <a:lnTo>
                  <a:pt x="281044" y="597852"/>
                </a:lnTo>
                <a:lnTo>
                  <a:pt x="281044" y="602057"/>
                </a:lnTo>
                <a:lnTo>
                  <a:pt x="545810" y="602057"/>
                </a:lnTo>
                <a:lnTo>
                  <a:pt x="542328" y="589055"/>
                </a:lnTo>
                <a:lnTo>
                  <a:pt x="515105" y="558439"/>
                </a:lnTo>
                <a:lnTo>
                  <a:pt x="467578" y="546819"/>
                </a:lnTo>
                <a:lnTo>
                  <a:pt x="416118" y="542627"/>
                </a:lnTo>
                <a:close/>
              </a:path>
              <a:path w="827404" h="602614">
                <a:moveTo>
                  <a:pt x="130313" y="543841"/>
                </a:moveTo>
                <a:lnTo>
                  <a:pt x="70657" y="546697"/>
                </a:lnTo>
                <a:lnTo>
                  <a:pt x="29551" y="559796"/>
                </a:lnTo>
                <a:lnTo>
                  <a:pt x="24918" y="563219"/>
                </a:lnTo>
                <a:lnTo>
                  <a:pt x="20725" y="565632"/>
                </a:lnTo>
                <a:lnTo>
                  <a:pt x="0" y="602057"/>
                </a:lnTo>
                <a:lnTo>
                  <a:pt x="265366" y="602057"/>
                </a:lnTo>
                <a:lnTo>
                  <a:pt x="245187" y="565928"/>
                </a:lnTo>
                <a:lnTo>
                  <a:pt x="190680" y="548530"/>
                </a:lnTo>
                <a:lnTo>
                  <a:pt x="130313" y="543841"/>
                </a:lnTo>
                <a:close/>
              </a:path>
              <a:path w="827404" h="602614">
                <a:moveTo>
                  <a:pt x="691670" y="544862"/>
                </a:moveTo>
                <a:lnTo>
                  <a:pt x="640554" y="546432"/>
                </a:lnTo>
                <a:lnTo>
                  <a:pt x="602925" y="554135"/>
                </a:lnTo>
                <a:lnTo>
                  <a:pt x="569167" y="581826"/>
                </a:lnTo>
                <a:lnTo>
                  <a:pt x="561563" y="602057"/>
                </a:lnTo>
                <a:lnTo>
                  <a:pt x="826837" y="602057"/>
                </a:lnTo>
                <a:lnTo>
                  <a:pt x="799566" y="559896"/>
                </a:lnTo>
                <a:lnTo>
                  <a:pt x="754124" y="546739"/>
                </a:lnTo>
                <a:lnTo>
                  <a:pt x="691670" y="544862"/>
                </a:lnTo>
                <a:close/>
              </a:path>
            </a:pathLst>
          </a:custGeom>
          <a:solidFill>
            <a:srgbClr val="D634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F05ED78-6EFC-479A-8BD3-EECA902476C4}"/>
              </a:ext>
            </a:extLst>
          </p:cNvPr>
          <p:cNvSpPr txBox="1"/>
          <p:nvPr/>
        </p:nvSpPr>
        <p:spPr>
          <a:xfrm>
            <a:off x="4605338" y="2109788"/>
            <a:ext cx="1803400" cy="900112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5750" spc="-180" dirty="0">
                <a:solidFill>
                  <a:srgbClr val="D63422"/>
                </a:solidFill>
                <a:latin typeface="Formular" panose="02000000000000000000" pitchFamily="2" charset="-52"/>
                <a:cs typeface="Century Gothic"/>
              </a:rPr>
              <a:t>12</a:t>
            </a:r>
            <a:r>
              <a:rPr sz="5750" spc="-245" dirty="0">
                <a:solidFill>
                  <a:srgbClr val="D63422"/>
                </a:solidFill>
                <a:latin typeface="Formular" panose="02000000000000000000" pitchFamily="2" charset="-52"/>
                <a:cs typeface="Century Gothic"/>
              </a:rPr>
              <a:t> </a:t>
            </a:r>
            <a:r>
              <a:rPr lang="ru-RU" sz="5750" spc="80" dirty="0">
                <a:solidFill>
                  <a:srgbClr val="D63422"/>
                </a:solidFill>
                <a:latin typeface="Formular" panose="02000000000000000000" pitchFamily="2" charset="-52"/>
                <a:cs typeface="Century Gothic"/>
              </a:rPr>
              <a:t>41</a:t>
            </a:r>
            <a:endParaRPr sz="5750" dirty="0">
              <a:latin typeface="Formular" panose="02000000000000000000" pitchFamily="2" charset="-52"/>
              <a:cs typeface="Century Gothic"/>
            </a:endParaRPr>
          </a:p>
        </p:txBody>
      </p:sp>
      <p:sp>
        <p:nvSpPr>
          <p:cNvPr id="5132" name="object 14">
            <a:extLst>
              <a:ext uri="{FF2B5EF4-FFF2-40B4-BE49-F238E27FC236}">
                <a16:creationId xmlns:a16="http://schemas.microsoft.com/office/drawing/2014/main" id="{E602D2F6-4628-4580-912D-44522B50BBBE}"/>
              </a:ext>
            </a:extLst>
          </p:cNvPr>
          <p:cNvSpPr>
            <a:spLocks/>
          </p:cNvSpPr>
          <p:nvPr/>
        </p:nvSpPr>
        <p:spPr bwMode="auto">
          <a:xfrm>
            <a:off x="5476875" y="2317750"/>
            <a:ext cx="15875" cy="1020763"/>
          </a:xfrm>
          <a:custGeom>
            <a:avLst/>
            <a:gdLst>
              <a:gd name="T0" fmla="*/ 15872 w 15875"/>
              <a:gd name="T1" fmla="*/ 0 h 1021079"/>
              <a:gd name="T2" fmla="*/ 0 w 15875"/>
              <a:gd name="T3" fmla="*/ 0 h 1021079"/>
              <a:gd name="T4" fmla="*/ 0 w 15875"/>
              <a:gd name="T5" fmla="*/ 1017338 h 1021079"/>
              <a:gd name="T6" fmla="*/ 15872 w 15875"/>
              <a:gd name="T7" fmla="*/ 1017338 h 1021079"/>
              <a:gd name="T8" fmla="*/ 15872 w 15875"/>
              <a:gd name="T9" fmla="*/ 0 h 1021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5" h="1021079">
                <a:moveTo>
                  <a:pt x="15872" y="0"/>
                </a:moveTo>
                <a:lnTo>
                  <a:pt x="0" y="0"/>
                </a:lnTo>
                <a:lnTo>
                  <a:pt x="0" y="1020808"/>
                </a:lnTo>
                <a:lnTo>
                  <a:pt x="15872" y="1020808"/>
                </a:lnTo>
                <a:lnTo>
                  <a:pt x="15872" y="0"/>
                </a:lnTo>
                <a:close/>
              </a:path>
            </a:pathLst>
          </a:custGeom>
          <a:solidFill>
            <a:srgbClr val="D634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3" name="object 15">
            <a:extLst>
              <a:ext uri="{FF2B5EF4-FFF2-40B4-BE49-F238E27FC236}">
                <a16:creationId xmlns:a16="http://schemas.microsoft.com/office/drawing/2014/main" id="{2A631118-240B-48BE-8154-E45C631231B0}"/>
              </a:ext>
            </a:extLst>
          </p:cNvPr>
          <p:cNvSpPr>
            <a:spLocks/>
          </p:cNvSpPr>
          <p:nvPr/>
        </p:nvSpPr>
        <p:spPr bwMode="auto">
          <a:xfrm>
            <a:off x="7275513" y="1468438"/>
            <a:ext cx="679450" cy="752475"/>
          </a:xfrm>
          <a:custGeom>
            <a:avLst/>
            <a:gdLst>
              <a:gd name="T0" fmla="*/ 109602 w 679450"/>
              <a:gd name="T1" fmla="*/ 17944 h 751839"/>
              <a:gd name="T2" fmla="*/ 66992 w 679450"/>
              <a:gd name="T3" fmla="*/ 340975 h 751839"/>
              <a:gd name="T4" fmla="*/ 27902 w 679450"/>
              <a:gd name="T5" fmla="*/ 520438 h 751839"/>
              <a:gd name="T6" fmla="*/ 9548 w 679450"/>
              <a:gd name="T7" fmla="*/ 746045 h 751839"/>
              <a:gd name="T8" fmla="*/ 31288 w 679450"/>
              <a:gd name="T9" fmla="*/ 733229 h 751839"/>
              <a:gd name="T10" fmla="*/ 28507 w 679450"/>
              <a:gd name="T11" fmla="*/ 611449 h 751839"/>
              <a:gd name="T12" fmla="*/ 99585 w 679450"/>
              <a:gd name="T13" fmla="*/ 367895 h 751839"/>
              <a:gd name="T14" fmla="*/ 91096 w 679450"/>
              <a:gd name="T15" fmla="*/ 337132 h 751839"/>
              <a:gd name="T16" fmla="*/ 50022 w 679450"/>
              <a:gd name="T17" fmla="*/ 143568 h 751839"/>
              <a:gd name="T18" fmla="*/ 213202 w 679450"/>
              <a:gd name="T19" fmla="*/ 1280 h 751839"/>
              <a:gd name="T20" fmla="*/ 653739 w 679450"/>
              <a:gd name="T21" fmla="*/ 726818 h 751839"/>
              <a:gd name="T22" fmla="*/ 335173 w 679450"/>
              <a:gd name="T23" fmla="*/ 661443 h 751839"/>
              <a:gd name="T24" fmla="*/ 334606 w 679450"/>
              <a:gd name="T25" fmla="*/ 708874 h 751839"/>
              <a:gd name="T26" fmla="*/ 583566 w 679450"/>
              <a:gd name="T27" fmla="*/ 366614 h 751839"/>
              <a:gd name="T28" fmla="*/ 623602 w 679450"/>
              <a:gd name="T29" fmla="*/ 416607 h 751839"/>
              <a:gd name="T30" fmla="*/ 111439 w 679450"/>
              <a:gd name="T31" fmla="*/ 578122 h 751839"/>
              <a:gd name="T32" fmla="*/ 137545 w 679450"/>
              <a:gd name="T33" fmla="*/ 562739 h 751839"/>
              <a:gd name="T34" fmla="*/ 166133 w 679450"/>
              <a:gd name="T35" fmla="*/ 467880 h 751839"/>
              <a:gd name="T36" fmla="*/ 515213 w 679450"/>
              <a:gd name="T37" fmla="*/ 390970 h 751839"/>
              <a:gd name="T38" fmla="*/ 559892 w 679450"/>
              <a:gd name="T39" fmla="*/ 528128 h 751839"/>
              <a:gd name="T40" fmla="*/ 169448 w 679450"/>
              <a:gd name="T41" fmla="*/ 508901 h 751839"/>
              <a:gd name="T42" fmla="*/ 509391 w 679450"/>
              <a:gd name="T43" fmla="*/ 488390 h 751839"/>
              <a:gd name="T44" fmla="*/ 556174 w 679450"/>
              <a:gd name="T45" fmla="*/ 510183 h 751839"/>
              <a:gd name="T46" fmla="*/ 205836 w 679450"/>
              <a:gd name="T47" fmla="*/ 505055 h 751839"/>
              <a:gd name="T48" fmla="*/ 230705 w 679450"/>
              <a:gd name="T49" fmla="*/ 480701 h 751839"/>
              <a:gd name="T50" fmla="*/ 388047 w 679450"/>
              <a:gd name="T51" fmla="*/ 505055 h 751839"/>
              <a:gd name="T52" fmla="*/ 412660 w 679450"/>
              <a:gd name="T53" fmla="*/ 479417 h 751839"/>
              <a:gd name="T54" fmla="*/ 266892 w 679450"/>
              <a:gd name="T55" fmla="*/ 480701 h 751839"/>
              <a:gd name="T56" fmla="*/ 290032 w 679450"/>
              <a:gd name="T57" fmla="*/ 506338 h 751839"/>
              <a:gd name="T58" fmla="*/ 461207 w 679450"/>
              <a:gd name="T59" fmla="*/ 465318 h 751839"/>
              <a:gd name="T60" fmla="*/ 463726 w 679450"/>
              <a:gd name="T61" fmla="*/ 514028 h 751839"/>
              <a:gd name="T62" fmla="*/ 472561 w 679450"/>
              <a:gd name="T63" fmla="*/ 474293 h 751839"/>
              <a:gd name="T64" fmla="*/ 329773 w 679450"/>
              <a:gd name="T65" fmla="*/ 507619 h 751839"/>
              <a:gd name="T66" fmla="*/ 351849 w 679450"/>
              <a:gd name="T67" fmla="*/ 478136 h 751839"/>
              <a:gd name="T68" fmla="*/ 169351 w 679450"/>
              <a:gd name="T69" fmla="*/ 130750 h 751839"/>
              <a:gd name="T70" fmla="*/ 492247 w 679450"/>
              <a:gd name="T71" fmla="*/ 366614 h 751839"/>
              <a:gd name="T72" fmla="*/ 291242 w 679450"/>
              <a:gd name="T73" fmla="*/ 147415 h 751839"/>
              <a:gd name="T74" fmla="*/ 534002 w 679450"/>
              <a:gd name="T75" fmla="*/ 130750 h 751839"/>
              <a:gd name="T76" fmla="*/ 606366 w 679450"/>
              <a:gd name="T77" fmla="*/ 360203 h 751839"/>
              <a:gd name="T78" fmla="*/ 558086 w 679450"/>
              <a:gd name="T79" fmla="*/ 158950 h 751839"/>
              <a:gd name="T80" fmla="*/ 133380 w 679450"/>
              <a:gd name="T81" fmla="*/ 107676 h 751839"/>
              <a:gd name="T82" fmla="*/ 121388 w 679450"/>
              <a:gd name="T83" fmla="*/ 342258 h 751839"/>
              <a:gd name="T84" fmla="*/ 146121 w 679450"/>
              <a:gd name="T85" fmla="*/ 228173 h 751839"/>
              <a:gd name="T86" fmla="*/ 190641 w 679450"/>
              <a:gd name="T87" fmla="*/ 117931 h 751839"/>
              <a:gd name="T88" fmla="*/ 484865 w 679450"/>
              <a:gd name="T89" fmla="*/ 342258 h 751839"/>
              <a:gd name="T90" fmla="*/ 276361 w 679450"/>
              <a:gd name="T91" fmla="*/ 253810 h 751839"/>
              <a:gd name="T92" fmla="*/ 347304 w 679450"/>
              <a:gd name="T93" fmla="*/ 315339 h 751839"/>
              <a:gd name="T94" fmla="*/ 395631 w 679450"/>
              <a:gd name="T95" fmla="*/ 269193 h 751839"/>
              <a:gd name="T96" fmla="*/ 348310 w 679450"/>
              <a:gd name="T97" fmla="*/ 244836 h 751839"/>
              <a:gd name="T98" fmla="*/ 291444 w 679450"/>
              <a:gd name="T99" fmla="*/ 220480 h 751839"/>
              <a:gd name="T100" fmla="*/ 388377 w 679450"/>
              <a:gd name="T101" fmla="*/ 206379 h 751839"/>
              <a:gd name="T102" fmla="*/ 403354 w 679450"/>
              <a:gd name="T103" fmla="*/ 253810 h 751839"/>
              <a:gd name="T104" fmla="*/ 412624 w 679450"/>
              <a:gd name="T105" fmla="*/ 147415 h 751839"/>
              <a:gd name="T106" fmla="*/ 278264 w 679450"/>
              <a:gd name="T107" fmla="*/ 55119 h 751839"/>
              <a:gd name="T108" fmla="*/ 291263 w 679450"/>
              <a:gd name="T109" fmla="*/ 123058 h 751839"/>
              <a:gd name="T110" fmla="*/ 390706 w 679450"/>
              <a:gd name="T111" fmla="*/ 76914 h 751839"/>
              <a:gd name="T112" fmla="*/ 291950 w 679450"/>
              <a:gd name="T113" fmla="*/ 34608 h 751839"/>
              <a:gd name="T114" fmla="*/ 509215 w 679450"/>
              <a:gd name="T115" fmla="*/ 123058 h 751839"/>
              <a:gd name="T116" fmla="*/ 366145 w 679450"/>
              <a:gd name="T117" fmla="*/ 73065 h 7518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9450" h="751839">
                <a:moveTo>
                  <a:pt x="203781" y="0"/>
                </a:moveTo>
                <a:lnTo>
                  <a:pt x="169466" y="0"/>
                </a:lnTo>
                <a:lnTo>
                  <a:pt x="163907" y="1269"/>
                </a:lnTo>
                <a:lnTo>
                  <a:pt x="155474" y="2539"/>
                </a:lnTo>
                <a:lnTo>
                  <a:pt x="146533" y="5079"/>
                </a:lnTo>
                <a:lnTo>
                  <a:pt x="139448" y="6350"/>
                </a:lnTo>
                <a:lnTo>
                  <a:pt x="109602" y="17779"/>
                </a:lnTo>
                <a:lnTo>
                  <a:pt x="60516" y="58419"/>
                </a:lnTo>
                <a:lnTo>
                  <a:pt x="28265" y="127000"/>
                </a:lnTo>
                <a:lnTo>
                  <a:pt x="24550" y="172719"/>
                </a:lnTo>
                <a:lnTo>
                  <a:pt x="29037" y="218439"/>
                </a:lnTo>
                <a:lnTo>
                  <a:pt x="38880" y="261619"/>
                </a:lnTo>
                <a:lnTo>
                  <a:pt x="52072" y="300989"/>
                </a:lnTo>
                <a:lnTo>
                  <a:pt x="66992" y="337819"/>
                </a:lnTo>
                <a:lnTo>
                  <a:pt x="71209" y="347979"/>
                </a:lnTo>
                <a:lnTo>
                  <a:pt x="73069" y="353060"/>
                </a:lnTo>
                <a:lnTo>
                  <a:pt x="72740" y="356869"/>
                </a:lnTo>
                <a:lnTo>
                  <a:pt x="70390" y="361950"/>
                </a:lnTo>
                <a:lnTo>
                  <a:pt x="62594" y="388619"/>
                </a:lnTo>
                <a:lnTo>
                  <a:pt x="46676" y="447039"/>
                </a:lnTo>
                <a:lnTo>
                  <a:pt x="27902" y="515619"/>
                </a:lnTo>
                <a:lnTo>
                  <a:pt x="11540" y="576579"/>
                </a:lnTo>
                <a:lnTo>
                  <a:pt x="2857" y="608329"/>
                </a:lnTo>
                <a:lnTo>
                  <a:pt x="626" y="628650"/>
                </a:lnTo>
                <a:lnTo>
                  <a:pt x="78" y="654050"/>
                </a:lnTo>
                <a:lnTo>
                  <a:pt x="0" y="664210"/>
                </a:lnTo>
                <a:lnTo>
                  <a:pt x="116" y="683260"/>
                </a:lnTo>
                <a:lnTo>
                  <a:pt x="9548" y="739139"/>
                </a:lnTo>
                <a:lnTo>
                  <a:pt x="63646" y="751839"/>
                </a:lnTo>
                <a:lnTo>
                  <a:pt x="623647" y="751839"/>
                </a:lnTo>
                <a:lnTo>
                  <a:pt x="653035" y="749300"/>
                </a:lnTo>
                <a:lnTo>
                  <a:pt x="672243" y="736600"/>
                </a:lnTo>
                <a:lnTo>
                  <a:pt x="674284" y="727710"/>
                </a:lnTo>
                <a:lnTo>
                  <a:pt x="54584" y="727710"/>
                </a:lnTo>
                <a:lnTo>
                  <a:pt x="31288" y="726439"/>
                </a:lnTo>
                <a:lnTo>
                  <a:pt x="24447" y="722629"/>
                </a:lnTo>
                <a:lnTo>
                  <a:pt x="24638" y="717550"/>
                </a:lnTo>
                <a:lnTo>
                  <a:pt x="24598" y="629919"/>
                </a:lnTo>
                <a:lnTo>
                  <a:pt x="679011" y="629919"/>
                </a:lnTo>
                <a:lnTo>
                  <a:pt x="678524" y="619760"/>
                </a:lnTo>
                <a:lnTo>
                  <a:pt x="676095" y="605789"/>
                </a:lnTo>
                <a:lnTo>
                  <a:pt x="28507" y="605789"/>
                </a:lnTo>
                <a:lnTo>
                  <a:pt x="29598" y="600710"/>
                </a:lnTo>
                <a:lnTo>
                  <a:pt x="31436" y="593089"/>
                </a:lnTo>
                <a:lnTo>
                  <a:pt x="33490" y="586739"/>
                </a:lnTo>
                <a:lnTo>
                  <a:pt x="84127" y="401319"/>
                </a:lnTo>
                <a:lnTo>
                  <a:pt x="89386" y="381000"/>
                </a:lnTo>
                <a:lnTo>
                  <a:pt x="93376" y="369569"/>
                </a:lnTo>
                <a:lnTo>
                  <a:pt x="99585" y="364489"/>
                </a:lnTo>
                <a:lnTo>
                  <a:pt x="111502" y="363219"/>
                </a:lnTo>
                <a:lnTo>
                  <a:pt x="131821" y="363219"/>
                </a:lnTo>
                <a:lnTo>
                  <a:pt x="141907" y="360679"/>
                </a:lnTo>
                <a:lnTo>
                  <a:pt x="145398" y="351789"/>
                </a:lnTo>
                <a:lnTo>
                  <a:pt x="145742" y="340360"/>
                </a:lnTo>
                <a:lnTo>
                  <a:pt x="93714" y="340360"/>
                </a:lnTo>
                <a:lnTo>
                  <a:pt x="91096" y="334010"/>
                </a:lnTo>
                <a:lnTo>
                  <a:pt x="88131" y="326389"/>
                </a:lnTo>
                <a:lnTo>
                  <a:pt x="85027" y="318769"/>
                </a:lnTo>
                <a:lnTo>
                  <a:pt x="81994" y="311150"/>
                </a:lnTo>
                <a:lnTo>
                  <a:pt x="64991" y="265429"/>
                </a:lnTo>
                <a:lnTo>
                  <a:pt x="53363" y="217169"/>
                </a:lnTo>
                <a:lnTo>
                  <a:pt x="49013" y="177800"/>
                </a:lnTo>
                <a:lnTo>
                  <a:pt x="50022" y="142239"/>
                </a:lnTo>
                <a:lnTo>
                  <a:pt x="73198" y="81279"/>
                </a:lnTo>
                <a:lnTo>
                  <a:pt x="115602" y="41910"/>
                </a:lnTo>
                <a:lnTo>
                  <a:pt x="181854" y="24129"/>
                </a:lnTo>
                <a:lnTo>
                  <a:pt x="277073" y="24129"/>
                </a:lnTo>
                <a:lnTo>
                  <a:pt x="251319" y="10160"/>
                </a:lnTo>
                <a:lnTo>
                  <a:pt x="229538" y="3810"/>
                </a:lnTo>
                <a:lnTo>
                  <a:pt x="213202" y="1269"/>
                </a:lnTo>
                <a:lnTo>
                  <a:pt x="203781" y="0"/>
                </a:lnTo>
                <a:close/>
              </a:path>
              <a:path w="679450" h="751839">
                <a:moveTo>
                  <a:pt x="679011" y="629919"/>
                </a:moveTo>
                <a:lnTo>
                  <a:pt x="655087" y="629919"/>
                </a:lnTo>
                <a:lnTo>
                  <a:pt x="655099" y="683260"/>
                </a:lnTo>
                <a:lnTo>
                  <a:pt x="655541" y="694689"/>
                </a:lnTo>
                <a:lnTo>
                  <a:pt x="655704" y="708660"/>
                </a:lnTo>
                <a:lnTo>
                  <a:pt x="653739" y="720089"/>
                </a:lnTo>
                <a:lnTo>
                  <a:pt x="647794" y="726439"/>
                </a:lnTo>
                <a:lnTo>
                  <a:pt x="624705" y="727710"/>
                </a:lnTo>
                <a:lnTo>
                  <a:pt x="674284" y="727710"/>
                </a:lnTo>
                <a:lnTo>
                  <a:pt x="679240" y="706119"/>
                </a:lnTo>
                <a:lnTo>
                  <a:pt x="679315" y="636269"/>
                </a:lnTo>
                <a:lnTo>
                  <a:pt x="679011" y="629919"/>
                </a:lnTo>
                <a:close/>
              </a:path>
              <a:path w="679450" h="751839">
                <a:moveTo>
                  <a:pt x="335173" y="655319"/>
                </a:moveTo>
                <a:lnTo>
                  <a:pt x="327099" y="659129"/>
                </a:lnTo>
                <a:lnTo>
                  <a:pt x="320461" y="664210"/>
                </a:lnTo>
                <a:lnTo>
                  <a:pt x="316433" y="673100"/>
                </a:lnTo>
                <a:lnTo>
                  <a:pt x="316188" y="683260"/>
                </a:lnTo>
                <a:lnTo>
                  <a:pt x="319599" y="692150"/>
                </a:lnTo>
                <a:lnTo>
                  <a:pt x="325962" y="698500"/>
                </a:lnTo>
                <a:lnTo>
                  <a:pt x="334606" y="702310"/>
                </a:lnTo>
                <a:lnTo>
                  <a:pt x="344858" y="702310"/>
                </a:lnTo>
                <a:lnTo>
                  <a:pt x="360884" y="690879"/>
                </a:lnTo>
                <a:lnTo>
                  <a:pt x="363155" y="674369"/>
                </a:lnTo>
                <a:lnTo>
                  <a:pt x="353856" y="659129"/>
                </a:lnTo>
                <a:lnTo>
                  <a:pt x="335173" y="655319"/>
                </a:lnTo>
                <a:close/>
              </a:path>
              <a:path w="679450" h="751839">
                <a:moveTo>
                  <a:pt x="608844" y="363219"/>
                </a:moveTo>
                <a:lnTo>
                  <a:pt x="583566" y="363219"/>
                </a:lnTo>
                <a:lnTo>
                  <a:pt x="586148" y="365760"/>
                </a:lnTo>
                <a:lnTo>
                  <a:pt x="589186" y="377189"/>
                </a:lnTo>
                <a:lnTo>
                  <a:pt x="651188" y="605789"/>
                </a:lnTo>
                <a:lnTo>
                  <a:pt x="676095" y="605789"/>
                </a:lnTo>
                <a:lnTo>
                  <a:pt x="672549" y="591819"/>
                </a:lnTo>
                <a:lnTo>
                  <a:pt x="668411" y="577850"/>
                </a:lnTo>
                <a:lnTo>
                  <a:pt x="623602" y="412750"/>
                </a:lnTo>
                <a:lnTo>
                  <a:pt x="615288" y="379729"/>
                </a:lnTo>
                <a:lnTo>
                  <a:pt x="608844" y="363219"/>
                </a:lnTo>
                <a:close/>
              </a:path>
              <a:path w="679450" h="751839">
                <a:moveTo>
                  <a:pt x="515213" y="387350"/>
                </a:moveTo>
                <a:lnTo>
                  <a:pt x="501886" y="387350"/>
                </a:lnTo>
                <a:lnTo>
                  <a:pt x="156095" y="388619"/>
                </a:lnTo>
                <a:lnTo>
                  <a:pt x="111912" y="563879"/>
                </a:lnTo>
                <a:lnTo>
                  <a:pt x="111439" y="572769"/>
                </a:lnTo>
                <a:lnTo>
                  <a:pt x="114300" y="577850"/>
                </a:lnTo>
                <a:lnTo>
                  <a:pt x="120323" y="581660"/>
                </a:lnTo>
                <a:lnTo>
                  <a:pt x="554399" y="581660"/>
                </a:lnTo>
                <a:lnTo>
                  <a:pt x="565625" y="577850"/>
                </a:lnTo>
                <a:lnTo>
                  <a:pt x="568409" y="567689"/>
                </a:lnTo>
                <a:lnTo>
                  <a:pt x="566833" y="557529"/>
                </a:lnTo>
                <a:lnTo>
                  <a:pt x="137545" y="557529"/>
                </a:lnTo>
                <a:lnTo>
                  <a:pt x="147938" y="504189"/>
                </a:lnTo>
                <a:lnTo>
                  <a:pt x="169448" y="504189"/>
                </a:lnTo>
                <a:lnTo>
                  <a:pt x="170196" y="499110"/>
                </a:lnTo>
                <a:lnTo>
                  <a:pt x="170323" y="483869"/>
                </a:lnTo>
                <a:lnTo>
                  <a:pt x="170242" y="477519"/>
                </a:lnTo>
                <a:lnTo>
                  <a:pt x="169824" y="471169"/>
                </a:lnTo>
                <a:lnTo>
                  <a:pt x="166133" y="463550"/>
                </a:lnTo>
                <a:lnTo>
                  <a:pt x="157078" y="461010"/>
                </a:lnTo>
                <a:lnTo>
                  <a:pt x="166370" y="412750"/>
                </a:lnTo>
                <a:lnTo>
                  <a:pt x="537549" y="412750"/>
                </a:lnTo>
                <a:lnTo>
                  <a:pt x="535251" y="401319"/>
                </a:lnTo>
                <a:lnTo>
                  <a:pt x="531506" y="392429"/>
                </a:lnTo>
                <a:lnTo>
                  <a:pt x="524957" y="388619"/>
                </a:lnTo>
                <a:lnTo>
                  <a:pt x="515213" y="387350"/>
                </a:lnTo>
                <a:close/>
              </a:path>
              <a:path w="679450" h="751839">
                <a:moveTo>
                  <a:pt x="556174" y="505460"/>
                </a:moveTo>
                <a:lnTo>
                  <a:pt x="531676" y="505460"/>
                </a:lnTo>
                <a:lnTo>
                  <a:pt x="542210" y="557529"/>
                </a:lnTo>
                <a:lnTo>
                  <a:pt x="566833" y="557529"/>
                </a:lnTo>
                <a:lnTo>
                  <a:pt x="566242" y="553719"/>
                </a:lnTo>
                <a:lnTo>
                  <a:pt x="562615" y="537210"/>
                </a:lnTo>
                <a:lnTo>
                  <a:pt x="559892" y="523239"/>
                </a:lnTo>
                <a:lnTo>
                  <a:pt x="557023" y="509269"/>
                </a:lnTo>
                <a:lnTo>
                  <a:pt x="556174" y="505460"/>
                </a:lnTo>
                <a:close/>
              </a:path>
              <a:path w="679450" h="751839">
                <a:moveTo>
                  <a:pt x="169448" y="504189"/>
                </a:moveTo>
                <a:lnTo>
                  <a:pt x="147938" y="504189"/>
                </a:lnTo>
                <a:lnTo>
                  <a:pt x="152903" y="506729"/>
                </a:lnTo>
                <a:lnTo>
                  <a:pt x="157291" y="511810"/>
                </a:lnTo>
                <a:lnTo>
                  <a:pt x="169448" y="504189"/>
                </a:lnTo>
                <a:close/>
              </a:path>
              <a:path w="679450" h="751839">
                <a:moveTo>
                  <a:pt x="537549" y="412750"/>
                </a:moveTo>
                <a:lnTo>
                  <a:pt x="513190" y="412750"/>
                </a:lnTo>
                <a:lnTo>
                  <a:pt x="522687" y="461010"/>
                </a:lnTo>
                <a:lnTo>
                  <a:pt x="513684" y="463550"/>
                </a:lnTo>
                <a:lnTo>
                  <a:pt x="509947" y="471169"/>
                </a:lnTo>
                <a:lnTo>
                  <a:pt x="509485" y="477519"/>
                </a:lnTo>
                <a:lnTo>
                  <a:pt x="509391" y="483869"/>
                </a:lnTo>
                <a:lnTo>
                  <a:pt x="509512" y="488950"/>
                </a:lnTo>
                <a:lnTo>
                  <a:pt x="509576" y="499110"/>
                </a:lnTo>
                <a:lnTo>
                  <a:pt x="510422" y="504189"/>
                </a:lnTo>
                <a:lnTo>
                  <a:pt x="523249" y="511810"/>
                </a:lnTo>
                <a:lnTo>
                  <a:pt x="526416" y="506729"/>
                </a:lnTo>
                <a:lnTo>
                  <a:pt x="531676" y="505460"/>
                </a:lnTo>
                <a:lnTo>
                  <a:pt x="556174" y="505460"/>
                </a:lnTo>
                <a:lnTo>
                  <a:pt x="554194" y="496569"/>
                </a:lnTo>
                <a:lnTo>
                  <a:pt x="551591" y="482600"/>
                </a:lnTo>
                <a:lnTo>
                  <a:pt x="537549" y="412750"/>
                </a:lnTo>
                <a:close/>
              </a:path>
              <a:path w="679450" h="751839">
                <a:moveTo>
                  <a:pt x="220308" y="459739"/>
                </a:moveTo>
                <a:lnTo>
                  <a:pt x="206590" y="482600"/>
                </a:lnTo>
                <a:lnTo>
                  <a:pt x="206704" y="494029"/>
                </a:lnTo>
                <a:lnTo>
                  <a:pt x="205836" y="500379"/>
                </a:lnTo>
                <a:lnTo>
                  <a:pt x="211240" y="506729"/>
                </a:lnTo>
                <a:lnTo>
                  <a:pt x="215963" y="510539"/>
                </a:lnTo>
                <a:lnTo>
                  <a:pt x="221730" y="508000"/>
                </a:lnTo>
                <a:lnTo>
                  <a:pt x="227877" y="505460"/>
                </a:lnTo>
                <a:lnTo>
                  <a:pt x="230383" y="499110"/>
                </a:lnTo>
                <a:lnTo>
                  <a:pt x="230734" y="491489"/>
                </a:lnTo>
                <a:lnTo>
                  <a:pt x="230705" y="476250"/>
                </a:lnTo>
                <a:lnTo>
                  <a:pt x="231375" y="469900"/>
                </a:lnTo>
                <a:lnTo>
                  <a:pt x="225488" y="462279"/>
                </a:lnTo>
                <a:lnTo>
                  <a:pt x="220308" y="459739"/>
                </a:lnTo>
                <a:close/>
              </a:path>
              <a:path w="679450" h="751839">
                <a:moveTo>
                  <a:pt x="402256" y="459739"/>
                </a:moveTo>
                <a:lnTo>
                  <a:pt x="388241" y="481329"/>
                </a:lnTo>
                <a:lnTo>
                  <a:pt x="388333" y="496569"/>
                </a:lnTo>
                <a:lnTo>
                  <a:pt x="388047" y="500379"/>
                </a:lnTo>
                <a:lnTo>
                  <a:pt x="393145" y="508000"/>
                </a:lnTo>
                <a:lnTo>
                  <a:pt x="398688" y="510539"/>
                </a:lnTo>
                <a:lnTo>
                  <a:pt x="403898" y="508000"/>
                </a:lnTo>
                <a:lnTo>
                  <a:pt x="409929" y="504189"/>
                </a:lnTo>
                <a:lnTo>
                  <a:pt x="412356" y="497839"/>
                </a:lnTo>
                <a:lnTo>
                  <a:pt x="412673" y="490219"/>
                </a:lnTo>
                <a:lnTo>
                  <a:pt x="412660" y="474979"/>
                </a:lnTo>
                <a:lnTo>
                  <a:pt x="413326" y="469900"/>
                </a:lnTo>
                <a:lnTo>
                  <a:pt x="407371" y="462279"/>
                </a:lnTo>
                <a:lnTo>
                  <a:pt x="402256" y="459739"/>
                </a:lnTo>
                <a:close/>
              </a:path>
              <a:path w="679450" h="751839">
                <a:moveTo>
                  <a:pt x="279730" y="461010"/>
                </a:moveTo>
                <a:lnTo>
                  <a:pt x="272955" y="462279"/>
                </a:lnTo>
                <a:lnTo>
                  <a:pt x="268479" y="468629"/>
                </a:lnTo>
                <a:lnTo>
                  <a:pt x="266892" y="476250"/>
                </a:lnTo>
                <a:lnTo>
                  <a:pt x="267000" y="488950"/>
                </a:lnTo>
                <a:lnTo>
                  <a:pt x="267152" y="494029"/>
                </a:lnTo>
                <a:lnTo>
                  <a:pt x="269064" y="502919"/>
                </a:lnTo>
                <a:lnTo>
                  <a:pt x="273840" y="508000"/>
                </a:lnTo>
                <a:lnTo>
                  <a:pt x="279907" y="509269"/>
                </a:lnTo>
                <a:lnTo>
                  <a:pt x="285691" y="506729"/>
                </a:lnTo>
                <a:lnTo>
                  <a:pt x="290032" y="501650"/>
                </a:lnTo>
                <a:lnTo>
                  <a:pt x="291617" y="494029"/>
                </a:lnTo>
                <a:lnTo>
                  <a:pt x="291503" y="478789"/>
                </a:lnTo>
                <a:lnTo>
                  <a:pt x="291434" y="476250"/>
                </a:lnTo>
                <a:lnTo>
                  <a:pt x="289855" y="468629"/>
                </a:lnTo>
                <a:lnTo>
                  <a:pt x="285658" y="462279"/>
                </a:lnTo>
                <a:lnTo>
                  <a:pt x="279730" y="461010"/>
                </a:lnTo>
                <a:close/>
              </a:path>
              <a:path w="679450" h="751839">
                <a:moveTo>
                  <a:pt x="461207" y="461010"/>
                </a:moveTo>
                <a:lnTo>
                  <a:pt x="454143" y="462279"/>
                </a:lnTo>
                <a:lnTo>
                  <a:pt x="450554" y="468629"/>
                </a:lnTo>
                <a:lnTo>
                  <a:pt x="449263" y="474979"/>
                </a:lnTo>
                <a:lnTo>
                  <a:pt x="449147" y="492760"/>
                </a:lnTo>
                <a:lnTo>
                  <a:pt x="450458" y="501650"/>
                </a:lnTo>
                <a:lnTo>
                  <a:pt x="454745" y="508000"/>
                </a:lnTo>
                <a:lnTo>
                  <a:pt x="463726" y="509269"/>
                </a:lnTo>
                <a:lnTo>
                  <a:pt x="469725" y="505460"/>
                </a:lnTo>
                <a:lnTo>
                  <a:pt x="472422" y="499110"/>
                </a:lnTo>
                <a:lnTo>
                  <a:pt x="472986" y="492760"/>
                </a:lnTo>
                <a:lnTo>
                  <a:pt x="473077" y="482600"/>
                </a:lnTo>
                <a:lnTo>
                  <a:pt x="473192" y="478789"/>
                </a:lnTo>
                <a:lnTo>
                  <a:pt x="473118" y="476250"/>
                </a:lnTo>
                <a:lnTo>
                  <a:pt x="472561" y="469900"/>
                </a:lnTo>
                <a:lnTo>
                  <a:pt x="469173" y="463550"/>
                </a:lnTo>
                <a:lnTo>
                  <a:pt x="461207" y="461010"/>
                </a:lnTo>
                <a:close/>
              </a:path>
              <a:path w="679450" h="751839">
                <a:moveTo>
                  <a:pt x="341564" y="459739"/>
                </a:moveTo>
                <a:lnTo>
                  <a:pt x="327845" y="483869"/>
                </a:lnTo>
                <a:lnTo>
                  <a:pt x="327960" y="488950"/>
                </a:lnTo>
                <a:lnTo>
                  <a:pt x="328155" y="495300"/>
                </a:lnTo>
                <a:lnTo>
                  <a:pt x="329773" y="502919"/>
                </a:lnTo>
                <a:lnTo>
                  <a:pt x="334301" y="508000"/>
                </a:lnTo>
                <a:lnTo>
                  <a:pt x="343227" y="508000"/>
                </a:lnTo>
                <a:lnTo>
                  <a:pt x="349248" y="504189"/>
                </a:lnTo>
                <a:lnTo>
                  <a:pt x="351644" y="497839"/>
                </a:lnTo>
                <a:lnTo>
                  <a:pt x="351926" y="490219"/>
                </a:lnTo>
                <a:lnTo>
                  <a:pt x="351817" y="481329"/>
                </a:lnTo>
                <a:lnTo>
                  <a:pt x="351849" y="473710"/>
                </a:lnTo>
                <a:lnTo>
                  <a:pt x="352611" y="469900"/>
                </a:lnTo>
                <a:lnTo>
                  <a:pt x="346261" y="462279"/>
                </a:lnTo>
                <a:lnTo>
                  <a:pt x="341564" y="459739"/>
                </a:lnTo>
                <a:close/>
              </a:path>
              <a:path w="679450" h="751839">
                <a:moveTo>
                  <a:pt x="192071" y="121919"/>
                </a:moveTo>
                <a:lnTo>
                  <a:pt x="160742" y="121919"/>
                </a:lnTo>
                <a:lnTo>
                  <a:pt x="166621" y="124460"/>
                </a:lnTo>
                <a:lnTo>
                  <a:pt x="169351" y="129539"/>
                </a:lnTo>
                <a:lnTo>
                  <a:pt x="170142" y="135889"/>
                </a:lnTo>
                <a:lnTo>
                  <a:pt x="170157" y="340360"/>
                </a:lnTo>
                <a:lnTo>
                  <a:pt x="171532" y="355600"/>
                </a:lnTo>
                <a:lnTo>
                  <a:pt x="177323" y="361950"/>
                </a:lnTo>
                <a:lnTo>
                  <a:pt x="189638" y="364489"/>
                </a:lnTo>
                <a:lnTo>
                  <a:pt x="210585" y="363219"/>
                </a:lnTo>
                <a:lnTo>
                  <a:pt x="492247" y="363219"/>
                </a:lnTo>
                <a:lnTo>
                  <a:pt x="503857" y="361950"/>
                </a:lnTo>
                <a:lnTo>
                  <a:pt x="508729" y="354329"/>
                </a:lnTo>
                <a:lnTo>
                  <a:pt x="509470" y="339089"/>
                </a:lnTo>
                <a:lnTo>
                  <a:pt x="194899" y="339089"/>
                </a:lnTo>
                <a:lnTo>
                  <a:pt x="195382" y="170179"/>
                </a:lnTo>
                <a:lnTo>
                  <a:pt x="291344" y="170179"/>
                </a:lnTo>
                <a:lnTo>
                  <a:pt x="291242" y="146050"/>
                </a:lnTo>
                <a:lnTo>
                  <a:pt x="194573" y="146050"/>
                </a:lnTo>
                <a:lnTo>
                  <a:pt x="194053" y="134619"/>
                </a:lnTo>
                <a:lnTo>
                  <a:pt x="193143" y="125729"/>
                </a:lnTo>
                <a:lnTo>
                  <a:pt x="192071" y="121919"/>
                </a:lnTo>
                <a:close/>
              </a:path>
              <a:path w="679450" h="751839">
                <a:moveTo>
                  <a:pt x="555123" y="120650"/>
                </a:moveTo>
                <a:lnTo>
                  <a:pt x="532648" y="120650"/>
                </a:lnTo>
                <a:lnTo>
                  <a:pt x="534002" y="129539"/>
                </a:lnTo>
                <a:lnTo>
                  <a:pt x="533901" y="140969"/>
                </a:lnTo>
                <a:lnTo>
                  <a:pt x="533783" y="350519"/>
                </a:lnTo>
                <a:lnTo>
                  <a:pt x="554138" y="364489"/>
                </a:lnTo>
                <a:lnTo>
                  <a:pt x="562961" y="364489"/>
                </a:lnTo>
                <a:lnTo>
                  <a:pt x="570264" y="363219"/>
                </a:lnTo>
                <a:lnTo>
                  <a:pt x="608844" y="363219"/>
                </a:lnTo>
                <a:lnTo>
                  <a:pt x="606366" y="356869"/>
                </a:lnTo>
                <a:lnTo>
                  <a:pt x="589762" y="342900"/>
                </a:lnTo>
                <a:lnTo>
                  <a:pt x="558402" y="339089"/>
                </a:lnTo>
                <a:lnTo>
                  <a:pt x="557654" y="330200"/>
                </a:lnTo>
                <a:lnTo>
                  <a:pt x="557769" y="312419"/>
                </a:lnTo>
                <a:lnTo>
                  <a:pt x="557888" y="307339"/>
                </a:lnTo>
                <a:lnTo>
                  <a:pt x="558005" y="300989"/>
                </a:lnTo>
                <a:lnTo>
                  <a:pt x="558086" y="157479"/>
                </a:lnTo>
                <a:lnTo>
                  <a:pt x="558320" y="147319"/>
                </a:lnTo>
                <a:lnTo>
                  <a:pt x="558243" y="135889"/>
                </a:lnTo>
                <a:lnTo>
                  <a:pt x="556996" y="125729"/>
                </a:lnTo>
                <a:lnTo>
                  <a:pt x="555123" y="120650"/>
                </a:lnTo>
                <a:close/>
              </a:path>
              <a:path w="679450" h="751839">
                <a:moveTo>
                  <a:pt x="162666" y="97789"/>
                </a:moveTo>
                <a:lnTo>
                  <a:pt x="152597" y="97789"/>
                </a:lnTo>
                <a:lnTo>
                  <a:pt x="133380" y="106679"/>
                </a:lnTo>
                <a:lnTo>
                  <a:pt x="124289" y="121919"/>
                </a:lnTo>
                <a:lnTo>
                  <a:pt x="121812" y="138429"/>
                </a:lnTo>
                <a:lnTo>
                  <a:pt x="121698" y="236219"/>
                </a:lnTo>
                <a:lnTo>
                  <a:pt x="121818" y="259079"/>
                </a:lnTo>
                <a:lnTo>
                  <a:pt x="121929" y="312419"/>
                </a:lnTo>
                <a:lnTo>
                  <a:pt x="121805" y="326389"/>
                </a:lnTo>
                <a:lnTo>
                  <a:pt x="121388" y="339089"/>
                </a:lnTo>
                <a:lnTo>
                  <a:pt x="107201" y="339089"/>
                </a:lnTo>
                <a:lnTo>
                  <a:pt x="100672" y="340360"/>
                </a:lnTo>
                <a:lnTo>
                  <a:pt x="145742" y="340360"/>
                </a:lnTo>
                <a:lnTo>
                  <a:pt x="145856" y="336550"/>
                </a:lnTo>
                <a:lnTo>
                  <a:pt x="145965" y="330200"/>
                </a:lnTo>
                <a:lnTo>
                  <a:pt x="146211" y="299719"/>
                </a:lnTo>
                <a:lnTo>
                  <a:pt x="146121" y="226060"/>
                </a:lnTo>
                <a:lnTo>
                  <a:pt x="145886" y="196850"/>
                </a:lnTo>
                <a:lnTo>
                  <a:pt x="145857" y="138429"/>
                </a:lnTo>
                <a:lnTo>
                  <a:pt x="146486" y="130810"/>
                </a:lnTo>
                <a:lnTo>
                  <a:pt x="148823" y="125729"/>
                </a:lnTo>
                <a:lnTo>
                  <a:pt x="153399" y="121919"/>
                </a:lnTo>
                <a:lnTo>
                  <a:pt x="192071" y="121919"/>
                </a:lnTo>
                <a:lnTo>
                  <a:pt x="190641" y="116839"/>
                </a:lnTo>
                <a:lnTo>
                  <a:pt x="185342" y="109219"/>
                </a:lnTo>
                <a:lnTo>
                  <a:pt x="179494" y="104139"/>
                </a:lnTo>
                <a:lnTo>
                  <a:pt x="171784" y="100329"/>
                </a:lnTo>
                <a:lnTo>
                  <a:pt x="162666" y="97789"/>
                </a:lnTo>
                <a:close/>
              </a:path>
              <a:path w="679450" h="751839">
                <a:moveTo>
                  <a:pt x="509443" y="170179"/>
                </a:moveTo>
                <a:lnTo>
                  <a:pt x="484401" y="170179"/>
                </a:lnTo>
                <a:lnTo>
                  <a:pt x="484865" y="339089"/>
                </a:lnTo>
                <a:lnTo>
                  <a:pt x="509470" y="339089"/>
                </a:lnTo>
                <a:lnTo>
                  <a:pt x="509443" y="170179"/>
                </a:lnTo>
                <a:close/>
              </a:path>
              <a:path w="679450" h="751839">
                <a:moveTo>
                  <a:pt x="291344" y="170179"/>
                </a:moveTo>
                <a:lnTo>
                  <a:pt x="267097" y="170179"/>
                </a:lnTo>
                <a:lnTo>
                  <a:pt x="267135" y="196850"/>
                </a:lnTo>
                <a:lnTo>
                  <a:pt x="266865" y="213360"/>
                </a:lnTo>
                <a:lnTo>
                  <a:pt x="276361" y="251460"/>
                </a:lnTo>
                <a:lnTo>
                  <a:pt x="306316" y="288289"/>
                </a:lnTo>
                <a:lnTo>
                  <a:pt x="327944" y="290829"/>
                </a:lnTo>
                <a:lnTo>
                  <a:pt x="327758" y="297179"/>
                </a:lnTo>
                <a:lnTo>
                  <a:pt x="328552" y="306069"/>
                </a:lnTo>
                <a:lnTo>
                  <a:pt x="332133" y="312419"/>
                </a:lnTo>
                <a:lnTo>
                  <a:pt x="340308" y="314960"/>
                </a:lnTo>
                <a:lnTo>
                  <a:pt x="347304" y="312419"/>
                </a:lnTo>
                <a:lnTo>
                  <a:pt x="350730" y="307339"/>
                </a:lnTo>
                <a:lnTo>
                  <a:pt x="351826" y="299719"/>
                </a:lnTo>
                <a:lnTo>
                  <a:pt x="351828" y="290829"/>
                </a:lnTo>
                <a:lnTo>
                  <a:pt x="373430" y="288289"/>
                </a:lnTo>
                <a:lnTo>
                  <a:pt x="386415" y="280669"/>
                </a:lnTo>
                <a:lnTo>
                  <a:pt x="394987" y="267969"/>
                </a:lnTo>
                <a:lnTo>
                  <a:pt x="395631" y="266700"/>
                </a:lnTo>
                <a:lnTo>
                  <a:pt x="320741" y="266700"/>
                </a:lnTo>
                <a:lnTo>
                  <a:pt x="313368" y="265429"/>
                </a:lnTo>
                <a:lnTo>
                  <a:pt x="309308" y="261619"/>
                </a:lnTo>
                <a:lnTo>
                  <a:pt x="305138" y="255269"/>
                </a:lnTo>
                <a:lnTo>
                  <a:pt x="301562" y="248919"/>
                </a:lnTo>
                <a:lnTo>
                  <a:pt x="299282" y="242569"/>
                </a:lnTo>
                <a:lnTo>
                  <a:pt x="348310" y="242569"/>
                </a:lnTo>
                <a:lnTo>
                  <a:pt x="355406" y="241300"/>
                </a:lnTo>
                <a:lnTo>
                  <a:pt x="361053" y="237489"/>
                </a:lnTo>
                <a:lnTo>
                  <a:pt x="364064" y="232410"/>
                </a:lnTo>
                <a:lnTo>
                  <a:pt x="363250" y="226060"/>
                </a:lnTo>
                <a:lnTo>
                  <a:pt x="359223" y="220979"/>
                </a:lnTo>
                <a:lnTo>
                  <a:pt x="353078" y="218439"/>
                </a:lnTo>
                <a:lnTo>
                  <a:pt x="291444" y="218439"/>
                </a:lnTo>
                <a:lnTo>
                  <a:pt x="291344" y="170179"/>
                </a:lnTo>
                <a:close/>
              </a:path>
              <a:path w="679450" h="751839">
                <a:moveTo>
                  <a:pt x="409697" y="96519"/>
                </a:moveTo>
                <a:lnTo>
                  <a:pt x="369943" y="96519"/>
                </a:lnTo>
                <a:lnTo>
                  <a:pt x="381760" y="99060"/>
                </a:lnTo>
                <a:lnTo>
                  <a:pt x="387108" y="105410"/>
                </a:lnTo>
                <a:lnTo>
                  <a:pt x="388345" y="119379"/>
                </a:lnTo>
                <a:lnTo>
                  <a:pt x="388377" y="204469"/>
                </a:lnTo>
                <a:lnTo>
                  <a:pt x="388284" y="215900"/>
                </a:lnTo>
                <a:lnTo>
                  <a:pt x="386736" y="228600"/>
                </a:lnTo>
                <a:lnTo>
                  <a:pt x="382205" y="241300"/>
                </a:lnTo>
                <a:lnTo>
                  <a:pt x="373099" y="259079"/>
                </a:lnTo>
                <a:lnTo>
                  <a:pt x="369049" y="266700"/>
                </a:lnTo>
                <a:lnTo>
                  <a:pt x="395631" y="266700"/>
                </a:lnTo>
                <a:lnTo>
                  <a:pt x="403354" y="251460"/>
                </a:lnTo>
                <a:lnTo>
                  <a:pt x="410854" y="231139"/>
                </a:lnTo>
                <a:lnTo>
                  <a:pt x="412945" y="213360"/>
                </a:lnTo>
                <a:lnTo>
                  <a:pt x="412622" y="196850"/>
                </a:lnTo>
                <a:lnTo>
                  <a:pt x="412679" y="170179"/>
                </a:lnTo>
                <a:lnTo>
                  <a:pt x="509443" y="170179"/>
                </a:lnTo>
                <a:lnTo>
                  <a:pt x="509580" y="146050"/>
                </a:lnTo>
                <a:lnTo>
                  <a:pt x="412624" y="146050"/>
                </a:lnTo>
                <a:lnTo>
                  <a:pt x="412492" y="107950"/>
                </a:lnTo>
                <a:lnTo>
                  <a:pt x="409697" y="96519"/>
                </a:lnTo>
                <a:close/>
              </a:path>
              <a:path w="679450" h="751839">
                <a:moveTo>
                  <a:pt x="277073" y="24129"/>
                </a:moveTo>
                <a:lnTo>
                  <a:pt x="201315" y="24129"/>
                </a:lnTo>
                <a:lnTo>
                  <a:pt x="218692" y="26669"/>
                </a:lnTo>
                <a:lnTo>
                  <a:pt x="235120" y="30479"/>
                </a:lnTo>
                <a:lnTo>
                  <a:pt x="278264" y="54610"/>
                </a:lnTo>
                <a:lnTo>
                  <a:pt x="297082" y="73660"/>
                </a:lnTo>
                <a:lnTo>
                  <a:pt x="288124" y="76200"/>
                </a:lnTo>
                <a:lnTo>
                  <a:pt x="280205" y="81279"/>
                </a:lnTo>
                <a:lnTo>
                  <a:pt x="267023" y="124460"/>
                </a:lnTo>
                <a:lnTo>
                  <a:pt x="267140" y="146050"/>
                </a:lnTo>
                <a:lnTo>
                  <a:pt x="291242" y="146050"/>
                </a:lnTo>
                <a:lnTo>
                  <a:pt x="291263" y="121919"/>
                </a:lnTo>
                <a:lnTo>
                  <a:pt x="293156" y="102869"/>
                </a:lnTo>
                <a:lnTo>
                  <a:pt x="301327" y="97789"/>
                </a:lnTo>
                <a:lnTo>
                  <a:pt x="319579" y="96519"/>
                </a:lnTo>
                <a:lnTo>
                  <a:pt x="409697" y="96519"/>
                </a:lnTo>
                <a:lnTo>
                  <a:pt x="408765" y="92710"/>
                </a:lnTo>
                <a:lnTo>
                  <a:pt x="397878" y="80010"/>
                </a:lnTo>
                <a:lnTo>
                  <a:pt x="390706" y="76200"/>
                </a:lnTo>
                <a:lnTo>
                  <a:pt x="383752" y="73660"/>
                </a:lnTo>
                <a:lnTo>
                  <a:pt x="345686" y="73660"/>
                </a:lnTo>
                <a:lnTo>
                  <a:pt x="334537" y="72389"/>
                </a:lnTo>
                <a:lnTo>
                  <a:pt x="326512" y="72389"/>
                </a:lnTo>
                <a:lnTo>
                  <a:pt x="315825" y="57150"/>
                </a:lnTo>
                <a:lnTo>
                  <a:pt x="304586" y="45719"/>
                </a:lnTo>
                <a:lnTo>
                  <a:pt x="291950" y="34289"/>
                </a:lnTo>
                <a:lnTo>
                  <a:pt x="277073" y="24129"/>
                </a:lnTo>
                <a:close/>
              </a:path>
              <a:path w="679450" h="751839">
                <a:moveTo>
                  <a:pt x="524911" y="97789"/>
                </a:moveTo>
                <a:lnTo>
                  <a:pt x="489084" y="116839"/>
                </a:lnTo>
                <a:lnTo>
                  <a:pt x="485197" y="146050"/>
                </a:lnTo>
                <a:lnTo>
                  <a:pt x="509580" y="146050"/>
                </a:lnTo>
                <a:lnTo>
                  <a:pt x="509626" y="129539"/>
                </a:lnTo>
                <a:lnTo>
                  <a:pt x="509215" y="121919"/>
                </a:lnTo>
                <a:lnTo>
                  <a:pt x="532648" y="120650"/>
                </a:lnTo>
                <a:lnTo>
                  <a:pt x="555123" y="120650"/>
                </a:lnTo>
                <a:lnTo>
                  <a:pt x="553719" y="116839"/>
                </a:lnTo>
                <a:lnTo>
                  <a:pt x="540976" y="102869"/>
                </a:lnTo>
                <a:lnTo>
                  <a:pt x="524911" y="97789"/>
                </a:lnTo>
                <a:close/>
              </a:path>
              <a:path w="679450" h="751839">
                <a:moveTo>
                  <a:pt x="375927" y="72389"/>
                </a:moveTo>
                <a:lnTo>
                  <a:pt x="366145" y="72389"/>
                </a:lnTo>
                <a:lnTo>
                  <a:pt x="345686" y="73660"/>
                </a:lnTo>
                <a:lnTo>
                  <a:pt x="383752" y="73660"/>
                </a:lnTo>
                <a:lnTo>
                  <a:pt x="375927" y="72389"/>
                </a:lnTo>
                <a:close/>
              </a:path>
            </a:pathLst>
          </a:custGeom>
          <a:solidFill>
            <a:srgbClr val="612F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5134" name="object 16">
            <a:extLst>
              <a:ext uri="{FF2B5EF4-FFF2-40B4-BE49-F238E27FC236}">
                <a16:creationId xmlns:a16="http://schemas.microsoft.com/office/drawing/2014/main" id="{EE9FECA9-CC7F-42C1-B406-9EBFF1BB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551238"/>
            <a:ext cx="7747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object 17">
            <a:extLst>
              <a:ext uri="{FF2B5EF4-FFF2-40B4-BE49-F238E27FC236}">
                <a16:creationId xmlns:a16="http://schemas.microsoft.com/office/drawing/2014/main" id="{957E58EF-81F0-482D-9E24-5C3A15C9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438" y="1457325"/>
            <a:ext cx="765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object 18">
            <a:extLst>
              <a:ext uri="{FF2B5EF4-FFF2-40B4-BE49-F238E27FC236}">
                <a16:creationId xmlns:a16="http://schemas.microsoft.com/office/drawing/2014/main" id="{A35CC921-FC8F-4595-ABB5-044ECA72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4271963"/>
            <a:ext cx="18542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63"/>
              </a:spcBef>
            </a:pPr>
            <a:r>
              <a:rPr lang="ru-RU" altLang="ru-RU" sz="1600" dirty="0">
                <a:solidFill>
                  <a:srgbClr val="E5097F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ЭКСКЛЮЗИВНЫЕ  ПРОГРАММЫ  </a:t>
            </a:r>
            <a:r>
              <a:rPr lang="ru-RU" altLang="ru-RU" sz="1400" dirty="0">
                <a:solidFill>
                  <a:srgbClr val="E5097F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ДОП.ОБРАЗОВАНИЯ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37" name="object 19">
            <a:extLst>
              <a:ext uri="{FF2B5EF4-FFF2-40B4-BE49-F238E27FC236}">
                <a16:creationId xmlns:a16="http://schemas.microsoft.com/office/drawing/2014/main" id="{3533FFAE-5ABC-44D8-9410-EC4891354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288" y="4318000"/>
            <a:ext cx="18891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000">
                <a:solidFill>
                  <a:srgbClr val="32A13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ЛАБОРАТОРИЯ ЦИФРОВЫХ</a:t>
            </a:r>
            <a:endParaRPr lang="ru-RU" altLang="ru-RU" sz="10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ts val="2063"/>
              </a:lnSpc>
              <a:spcBef>
                <a:spcPts val="50"/>
              </a:spcBef>
            </a:pPr>
            <a:r>
              <a:rPr lang="ru-RU" altLang="ru-RU" sz="1600">
                <a:solidFill>
                  <a:srgbClr val="32A13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ГУМАНИТАРНЫХ  ИССЛЕДОВАНИЙ</a:t>
            </a:r>
            <a:endParaRPr lang="ru-RU" altLang="ru-RU" sz="16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38" name="object 20">
            <a:extLst>
              <a:ext uri="{FF2B5EF4-FFF2-40B4-BE49-F238E27FC236}">
                <a16:creationId xmlns:a16="http://schemas.microsoft.com/office/drawing/2014/main" id="{77C4AE05-676B-42CA-93BB-D62DC0336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4413250"/>
            <a:ext cx="18446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000">
                <a:solidFill>
                  <a:srgbClr val="0CAFDA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ПРОГРАММЫ ОБМЕНА –</a:t>
            </a:r>
            <a:endParaRPr lang="ru-RU" altLang="ru-RU" sz="10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ts val="2175"/>
              </a:lnSpc>
              <a:spcBef>
                <a:spcPts val="50"/>
              </a:spcBef>
            </a:pPr>
            <a:r>
              <a:rPr lang="ru-RU" altLang="ru-RU" sz="1700">
                <a:solidFill>
                  <a:srgbClr val="0CAFDA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ОБУЧЕНИЕ  ЗА РУБЕЖОМ</a:t>
            </a:r>
            <a:endParaRPr lang="ru-RU" altLang="ru-RU" sz="17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39" name="object 21">
            <a:extLst>
              <a:ext uri="{FF2B5EF4-FFF2-40B4-BE49-F238E27FC236}">
                <a16:creationId xmlns:a16="http://schemas.microsoft.com/office/drawing/2014/main" id="{3FE955EB-14FE-4953-B231-6B899D8B1AF9}"/>
              </a:ext>
            </a:extLst>
          </p:cNvPr>
          <p:cNvSpPr>
            <a:spLocks/>
          </p:cNvSpPr>
          <p:nvPr/>
        </p:nvSpPr>
        <p:spPr bwMode="auto">
          <a:xfrm>
            <a:off x="4427538" y="3871913"/>
            <a:ext cx="2173287" cy="1433512"/>
          </a:xfrm>
          <a:custGeom>
            <a:avLst/>
            <a:gdLst>
              <a:gd name="T0" fmla="*/ 2169764 w 2173604"/>
              <a:gd name="T1" fmla="*/ 0 h 1433829"/>
              <a:gd name="T2" fmla="*/ 1117428 w 2173604"/>
              <a:gd name="T3" fmla="*/ 0 h 1433829"/>
              <a:gd name="T4" fmla="*/ 1117428 w 2173604"/>
              <a:gd name="T5" fmla="*/ 28575 h 1433829"/>
              <a:gd name="T6" fmla="*/ 2141167 w 2173604"/>
              <a:gd name="T7" fmla="*/ 28575 h 1433829"/>
              <a:gd name="T8" fmla="*/ 2141167 w 2173604"/>
              <a:gd name="T9" fmla="*/ 1046338 h 1433829"/>
              <a:gd name="T10" fmla="*/ 1803078 w 2173604"/>
              <a:gd name="T11" fmla="*/ 1401684 h 1433829"/>
              <a:gd name="T12" fmla="*/ 28597 w 2173604"/>
              <a:gd name="T13" fmla="*/ 1401684 h 1433829"/>
              <a:gd name="T14" fmla="*/ 28597 w 2173604"/>
              <a:gd name="T15" fmla="*/ 28575 h 1433829"/>
              <a:gd name="T16" fmla="*/ 195480 w 2173604"/>
              <a:gd name="T17" fmla="*/ 28575 h 1433829"/>
              <a:gd name="T18" fmla="*/ 195480 w 2173604"/>
              <a:gd name="T19" fmla="*/ 0 h 1433829"/>
              <a:gd name="T20" fmla="*/ 14298 w 2173604"/>
              <a:gd name="T21" fmla="*/ 0 h 1433829"/>
              <a:gd name="T22" fmla="*/ 0 w 2173604"/>
              <a:gd name="T23" fmla="*/ 0 h 1433829"/>
              <a:gd name="T24" fmla="*/ 3 w 2173604"/>
              <a:gd name="T25" fmla="*/ 1430255 h 1433829"/>
              <a:gd name="T26" fmla="*/ 1814869 w 2173604"/>
              <a:gd name="T27" fmla="*/ 1430255 h 1433829"/>
              <a:gd name="T28" fmla="*/ 2169764 w 2173604"/>
              <a:gd name="T29" fmla="*/ 1057996 h 1433829"/>
              <a:gd name="T30" fmla="*/ 2169764 w 2173604"/>
              <a:gd name="T31" fmla="*/ 0 h 143382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73604" h="1433829">
                <a:moveTo>
                  <a:pt x="2173250" y="0"/>
                </a:moveTo>
                <a:lnTo>
                  <a:pt x="1119221" y="0"/>
                </a:lnTo>
                <a:lnTo>
                  <a:pt x="1119221" y="28641"/>
                </a:lnTo>
                <a:lnTo>
                  <a:pt x="2144605" y="28641"/>
                </a:lnTo>
                <a:lnTo>
                  <a:pt x="2144605" y="1048887"/>
                </a:lnTo>
                <a:lnTo>
                  <a:pt x="1805971" y="1405097"/>
                </a:lnTo>
                <a:lnTo>
                  <a:pt x="28641" y="1405097"/>
                </a:lnTo>
                <a:lnTo>
                  <a:pt x="28641" y="28641"/>
                </a:lnTo>
                <a:lnTo>
                  <a:pt x="195799" y="28641"/>
                </a:lnTo>
                <a:lnTo>
                  <a:pt x="195799" y="0"/>
                </a:lnTo>
                <a:lnTo>
                  <a:pt x="14320" y="0"/>
                </a:lnTo>
                <a:lnTo>
                  <a:pt x="0" y="0"/>
                </a:lnTo>
                <a:lnTo>
                  <a:pt x="3" y="1433738"/>
                </a:lnTo>
                <a:lnTo>
                  <a:pt x="1817784" y="1433738"/>
                </a:lnTo>
                <a:lnTo>
                  <a:pt x="2173250" y="1060570"/>
                </a:lnTo>
                <a:lnTo>
                  <a:pt x="2173250" y="0"/>
                </a:lnTo>
                <a:close/>
              </a:path>
            </a:pathLst>
          </a:custGeom>
          <a:solidFill>
            <a:srgbClr val="0CAF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5140" name="object 22">
            <a:extLst>
              <a:ext uri="{FF2B5EF4-FFF2-40B4-BE49-F238E27FC236}">
                <a16:creationId xmlns:a16="http://schemas.microsoft.com/office/drawing/2014/main" id="{239F4486-6367-440F-8E3E-C51B74841665}"/>
              </a:ext>
            </a:extLst>
          </p:cNvPr>
          <p:cNvGrpSpPr>
            <a:grpSpLocks/>
          </p:cNvGrpSpPr>
          <p:nvPr/>
        </p:nvGrpSpPr>
        <p:grpSpPr bwMode="auto">
          <a:xfrm>
            <a:off x="6932613" y="3544888"/>
            <a:ext cx="2173287" cy="1760537"/>
            <a:chOff x="6931821" y="3545209"/>
            <a:chExt cx="2173605" cy="1760220"/>
          </a:xfrm>
        </p:grpSpPr>
        <p:sp>
          <p:nvSpPr>
            <p:cNvPr id="5147" name="object 23">
              <a:extLst>
                <a:ext uri="{FF2B5EF4-FFF2-40B4-BE49-F238E27FC236}">
                  <a16:creationId xmlns:a16="http://schemas.microsoft.com/office/drawing/2014/main" id="{B492738F-A89C-4739-AAB5-BB9750FB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812" y="3545217"/>
              <a:ext cx="2173605" cy="1760220"/>
            </a:xfrm>
            <a:custGeom>
              <a:avLst/>
              <a:gdLst>
                <a:gd name="T0" fmla="*/ 1129193 w 2173604"/>
                <a:gd name="T1" fmla="*/ 121983 h 1760220"/>
                <a:gd name="T2" fmla="*/ 1021308 w 2173604"/>
                <a:gd name="T3" fmla="*/ 149428 h 1760220"/>
                <a:gd name="T4" fmla="*/ 707364 w 2173604"/>
                <a:gd name="T5" fmla="*/ 125590 h 1760220"/>
                <a:gd name="T6" fmla="*/ 690105 w 2173604"/>
                <a:gd name="T7" fmla="*/ 156857 h 1760220"/>
                <a:gd name="T8" fmla="*/ 927417 w 2173604"/>
                <a:gd name="T9" fmla="*/ 181241 h 1760220"/>
                <a:gd name="T10" fmla="*/ 683361 w 2173604"/>
                <a:gd name="T11" fmla="*/ 247891 h 1760220"/>
                <a:gd name="T12" fmla="*/ 606386 w 2173604"/>
                <a:gd name="T13" fmla="*/ 230009 h 1760220"/>
                <a:gd name="T14" fmla="*/ 286651 w 2173604"/>
                <a:gd name="T15" fmla="*/ 140195 h 1760220"/>
                <a:gd name="T16" fmla="*/ 299212 w 2173604"/>
                <a:gd name="T17" fmla="*/ 134962 h 1760220"/>
                <a:gd name="T18" fmla="*/ 745845 w 2173604"/>
                <a:gd name="T19" fmla="*/ 48501 h 1760220"/>
                <a:gd name="T20" fmla="*/ 801408 w 2173604"/>
                <a:gd name="T21" fmla="*/ 31635 h 1760220"/>
                <a:gd name="T22" fmla="*/ 225069 w 2173604"/>
                <a:gd name="T23" fmla="*/ 122491 h 1760220"/>
                <a:gd name="T24" fmla="*/ 263893 w 2173604"/>
                <a:gd name="T25" fmla="*/ 168402 h 1760220"/>
                <a:gd name="T26" fmla="*/ 403771 w 2173604"/>
                <a:gd name="T27" fmla="*/ 336892 h 1760220"/>
                <a:gd name="T28" fmla="*/ 407581 w 2173604"/>
                <a:gd name="T29" fmla="*/ 407784 h 1760220"/>
                <a:gd name="T30" fmla="*/ 749985 w 2173604"/>
                <a:gd name="T31" fmla="*/ 478612 h 1760220"/>
                <a:gd name="T32" fmla="*/ 938720 w 2173604"/>
                <a:gd name="T33" fmla="*/ 412203 h 1760220"/>
                <a:gd name="T34" fmla="*/ 957681 w 2173604"/>
                <a:gd name="T35" fmla="*/ 344576 h 1760220"/>
                <a:gd name="T36" fmla="*/ 906005 w 2173604"/>
                <a:gd name="T37" fmla="*/ 389102 h 1760220"/>
                <a:gd name="T38" fmla="*/ 647738 w 2173604"/>
                <a:gd name="T39" fmla="*/ 459549 h 1760220"/>
                <a:gd name="T40" fmla="*/ 430657 w 2173604"/>
                <a:gd name="T41" fmla="*/ 339496 h 1760220"/>
                <a:gd name="T42" fmla="*/ 507707 w 2173604"/>
                <a:gd name="T43" fmla="*/ 234619 h 1760220"/>
                <a:gd name="T44" fmla="*/ 678091 w 2173604"/>
                <a:gd name="T45" fmla="*/ 281508 h 1760220"/>
                <a:gd name="T46" fmla="*/ 870712 w 2173604"/>
                <a:gd name="T47" fmla="*/ 230009 h 1760220"/>
                <a:gd name="T48" fmla="*/ 927912 w 2173604"/>
                <a:gd name="T49" fmla="*/ 383628 h 1760220"/>
                <a:gd name="T50" fmla="*/ 910475 w 2173604"/>
                <a:gd name="T51" fmla="*/ 230009 h 1760220"/>
                <a:gd name="T52" fmla="*/ 912736 w 2173604"/>
                <a:gd name="T53" fmla="*/ 217906 h 1760220"/>
                <a:gd name="T54" fmla="*/ 1023823 w 2173604"/>
                <a:gd name="T55" fmla="*/ 187934 h 1760220"/>
                <a:gd name="T56" fmla="*/ 996403 w 2173604"/>
                <a:gd name="T57" fmla="*/ 403567 h 1760220"/>
                <a:gd name="T58" fmla="*/ 1000734 w 2173604"/>
                <a:gd name="T59" fmla="*/ 449821 h 1760220"/>
                <a:gd name="T60" fmla="*/ 1013015 w 2173604"/>
                <a:gd name="T61" fmla="*/ 518261 h 1760220"/>
                <a:gd name="T62" fmla="*/ 998791 w 2173604"/>
                <a:gd name="T63" fmla="*/ 613879 h 1760220"/>
                <a:gd name="T64" fmla="*/ 1070470 w 2173604"/>
                <a:gd name="T65" fmla="*/ 619709 h 1760220"/>
                <a:gd name="T66" fmla="*/ 1084300 w 2173604"/>
                <a:gd name="T67" fmla="*/ 584733 h 1760220"/>
                <a:gd name="T68" fmla="*/ 1058773 w 2173604"/>
                <a:gd name="T69" fmla="*/ 466737 h 1760220"/>
                <a:gd name="T70" fmla="*/ 1085900 w 2173604"/>
                <a:gd name="T71" fmla="*/ 435927 h 1760220"/>
                <a:gd name="T72" fmla="*/ 1073162 w 2173604"/>
                <a:gd name="T73" fmla="*/ 387337 h 1760220"/>
                <a:gd name="T74" fmla="*/ 1054519 w 2173604"/>
                <a:gd name="T75" fmla="*/ 430542 h 1760220"/>
                <a:gd name="T76" fmla="*/ 1040841 w 2173604"/>
                <a:gd name="T77" fmla="*/ 499059 h 1760220"/>
                <a:gd name="T78" fmla="*/ 1040168 w 2173604"/>
                <a:gd name="T79" fmla="*/ 439254 h 1760220"/>
                <a:gd name="T80" fmla="*/ 1024572 w 2173604"/>
                <a:gd name="T81" fmla="*/ 421779 h 1760220"/>
                <a:gd name="T82" fmla="*/ 1050632 w 2173604"/>
                <a:gd name="T83" fmla="*/ 411911 h 1760220"/>
                <a:gd name="T84" fmla="*/ 1056220 w 2173604"/>
                <a:gd name="T85" fmla="*/ 187934 h 1760220"/>
                <a:gd name="T86" fmla="*/ 1131822 w 2173604"/>
                <a:gd name="T87" fmla="*/ 157734 h 1760220"/>
                <a:gd name="T88" fmla="*/ 1150046 w 2173604"/>
                <a:gd name="T89" fmla="*/ 144373 h 1760220"/>
                <a:gd name="T90" fmla="*/ 1216429 w 2173604"/>
                <a:gd name="T91" fmla="*/ 354685 h 1760220"/>
                <a:gd name="T92" fmla="*/ 28651 w 2173604"/>
                <a:gd name="T93" fmla="*/ 1731137 h 1760220"/>
                <a:gd name="T94" fmla="*/ 14325 w 2173604"/>
                <a:gd name="T95" fmla="*/ 326047 h 1760220"/>
                <a:gd name="T96" fmla="*/ 2173260 w 2173604"/>
                <a:gd name="T97" fmla="*/ 1386611 h 1760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73604" h="1760220">
                  <a:moveTo>
                    <a:pt x="1150061" y="134620"/>
                  </a:moveTo>
                  <a:lnTo>
                    <a:pt x="1145590" y="128447"/>
                  </a:lnTo>
                  <a:lnTo>
                    <a:pt x="1138135" y="124637"/>
                  </a:lnTo>
                  <a:lnTo>
                    <a:pt x="1129182" y="121983"/>
                  </a:lnTo>
                  <a:lnTo>
                    <a:pt x="1071003" y="105956"/>
                  </a:lnTo>
                  <a:lnTo>
                    <a:pt x="1071003" y="140195"/>
                  </a:lnTo>
                  <a:lnTo>
                    <a:pt x="1047470" y="147904"/>
                  </a:lnTo>
                  <a:lnTo>
                    <a:pt x="1021308" y="149428"/>
                  </a:lnTo>
                  <a:lnTo>
                    <a:pt x="994143" y="147548"/>
                  </a:lnTo>
                  <a:lnTo>
                    <a:pt x="967651" y="145008"/>
                  </a:lnTo>
                  <a:lnTo>
                    <a:pt x="747776" y="129286"/>
                  </a:lnTo>
                  <a:lnTo>
                    <a:pt x="707364" y="125590"/>
                  </a:lnTo>
                  <a:lnTo>
                    <a:pt x="679551" y="124574"/>
                  </a:lnTo>
                  <a:lnTo>
                    <a:pt x="665073" y="131419"/>
                  </a:lnTo>
                  <a:lnTo>
                    <a:pt x="664654" y="151295"/>
                  </a:lnTo>
                  <a:lnTo>
                    <a:pt x="690105" y="156857"/>
                  </a:lnTo>
                  <a:lnTo>
                    <a:pt x="736498" y="161569"/>
                  </a:lnTo>
                  <a:lnTo>
                    <a:pt x="906780" y="172377"/>
                  </a:lnTo>
                  <a:lnTo>
                    <a:pt x="942416" y="175501"/>
                  </a:lnTo>
                  <a:lnTo>
                    <a:pt x="927417" y="181241"/>
                  </a:lnTo>
                  <a:lnTo>
                    <a:pt x="904024" y="187947"/>
                  </a:lnTo>
                  <a:lnTo>
                    <a:pt x="860564" y="199351"/>
                  </a:lnTo>
                  <a:lnTo>
                    <a:pt x="696048" y="244690"/>
                  </a:lnTo>
                  <a:lnTo>
                    <a:pt x="683361" y="247891"/>
                  </a:lnTo>
                  <a:lnTo>
                    <a:pt x="675106" y="248450"/>
                  </a:lnTo>
                  <a:lnTo>
                    <a:pt x="666877" y="246722"/>
                  </a:lnTo>
                  <a:lnTo>
                    <a:pt x="654265" y="243052"/>
                  </a:lnTo>
                  <a:lnTo>
                    <a:pt x="606386" y="230009"/>
                  </a:lnTo>
                  <a:lnTo>
                    <a:pt x="451764" y="187934"/>
                  </a:lnTo>
                  <a:lnTo>
                    <a:pt x="342074" y="157378"/>
                  </a:lnTo>
                  <a:lnTo>
                    <a:pt x="303796" y="146126"/>
                  </a:lnTo>
                  <a:lnTo>
                    <a:pt x="286651" y="140195"/>
                  </a:lnTo>
                  <a:lnTo>
                    <a:pt x="293319" y="136791"/>
                  </a:lnTo>
                  <a:lnTo>
                    <a:pt x="295313" y="136017"/>
                  </a:lnTo>
                  <a:lnTo>
                    <a:pt x="297129" y="135559"/>
                  </a:lnTo>
                  <a:lnTo>
                    <a:pt x="299212" y="134962"/>
                  </a:lnTo>
                  <a:lnTo>
                    <a:pt x="647814" y="38519"/>
                  </a:lnTo>
                  <a:lnTo>
                    <a:pt x="680275" y="31635"/>
                  </a:lnTo>
                  <a:lnTo>
                    <a:pt x="700430" y="36398"/>
                  </a:lnTo>
                  <a:lnTo>
                    <a:pt x="745845" y="48501"/>
                  </a:lnTo>
                  <a:lnTo>
                    <a:pt x="1053185" y="134683"/>
                  </a:lnTo>
                  <a:lnTo>
                    <a:pt x="1071003" y="140195"/>
                  </a:lnTo>
                  <a:lnTo>
                    <a:pt x="1071003" y="105956"/>
                  </a:lnTo>
                  <a:lnTo>
                    <a:pt x="801408" y="31635"/>
                  </a:lnTo>
                  <a:lnTo>
                    <a:pt x="727456" y="11239"/>
                  </a:lnTo>
                  <a:lnTo>
                    <a:pt x="710095" y="5892"/>
                  </a:lnTo>
                  <a:lnTo>
                    <a:pt x="694182" y="1587"/>
                  </a:lnTo>
                  <a:lnTo>
                    <a:pt x="225069" y="122491"/>
                  </a:lnTo>
                  <a:lnTo>
                    <a:pt x="206349" y="136017"/>
                  </a:lnTo>
                  <a:lnTo>
                    <a:pt x="206349" y="136791"/>
                  </a:lnTo>
                  <a:lnTo>
                    <a:pt x="248907" y="164922"/>
                  </a:lnTo>
                  <a:lnTo>
                    <a:pt x="263893" y="168402"/>
                  </a:lnTo>
                  <a:lnTo>
                    <a:pt x="450557" y="221830"/>
                  </a:lnTo>
                  <a:lnTo>
                    <a:pt x="424383" y="272110"/>
                  </a:lnTo>
                  <a:lnTo>
                    <a:pt x="411124" y="303453"/>
                  </a:lnTo>
                  <a:lnTo>
                    <a:pt x="403771" y="336892"/>
                  </a:lnTo>
                  <a:lnTo>
                    <a:pt x="395325" y="393407"/>
                  </a:lnTo>
                  <a:lnTo>
                    <a:pt x="397979" y="399897"/>
                  </a:lnTo>
                  <a:lnTo>
                    <a:pt x="401967" y="404431"/>
                  </a:lnTo>
                  <a:lnTo>
                    <a:pt x="407581" y="407784"/>
                  </a:lnTo>
                  <a:lnTo>
                    <a:pt x="415124" y="410718"/>
                  </a:lnTo>
                  <a:lnTo>
                    <a:pt x="671360" y="500976"/>
                  </a:lnTo>
                  <a:lnTo>
                    <a:pt x="698144" y="495300"/>
                  </a:lnTo>
                  <a:lnTo>
                    <a:pt x="749985" y="478612"/>
                  </a:lnTo>
                  <a:lnTo>
                    <a:pt x="778687" y="468579"/>
                  </a:lnTo>
                  <a:lnTo>
                    <a:pt x="811771" y="457022"/>
                  </a:lnTo>
                  <a:lnTo>
                    <a:pt x="904544" y="423608"/>
                  </a:lnTo>
                  <a:lnTo>
                    <a:pt x="938720" y="412203"/>
                  </a:lnTo>
                  <a:lnTo>
                    <a:pt x="956386" y="403085"/>
                  </a:lnTo>
                  <a:lnTo>
                    <a:pt x="961898" y="387845"/>
                  </a:lnTo>
                  <a:lnTo>
                    <a:pt x="959599" y="358089"/>
                  </a:lnTo>
                  <a:lnTo>
                    <a:pt x="957681" y="344576"/>
                  </a:lnTo>
                  <a:lnTo>
                    <a:pt x="948105" y="305422"/>
                  </a:lnTo>
                  <a:lnTo>
                    <a:pt x="927912" y="257886"/>
                  </a:lnTo>
                  <a:lnTo>
                    <a:pt x="927912" y="383628"/>
                  </a:lnTo>
                  <a:lnTo>
                    <a:pt x="906005" y="389102"/>
                  </a:lnTo>
                  <a:lnTo>
                    <a:pt x="867727" y="402145"/>
                  </a:lnTo>
                  <a:lnTo>
                    <a:pt x="735431" y="449935"/>
                  </a:lnTo>
                  <a:lnTo>
                    <a:pt x="696836" y="463105"/>
                  </a:lnTo>
                  <a:lnTo>
                    <a:pt x="647738" y="459549"/>
                  </a:lnTo>
                  <a:lnTo>
                    <a:pt x="515670" y="412991"/>
                  </a:lnTo>
                  <a:lnTo>
                    <a:pt x="455256" y="390982"/>
                  </a:lnTo>
                  <a:lnTo>
                    <a:pt x="427443" y="380161"/>
                  </a:lnTo>
                  <a:lnTo>
                    <a:pt x="430657" y="339496"/>
                  </a:lnTo>
                  <a:lnTo>
                    <a:pt x="443979" y="299224"/>
                  </a:lnTo>
                  <a:lnTo>
                    <a:pt x="463550" y="261886"/>
                  </a:lnTo>
                  <a:lnTo>
                    <a:pt x="485457" y="230009"/>
                  </a:lnTo>
                  <a:lnTo>
                    <a:pt x="507707" y="234619"/>
                  </a:lnTo>
                  <a:lnTo>
                    <a:pt x="532968" y="241541"/>
                  </a:lnTo>
                  <a:lnTo>
                    <a:pt x="632180" y="270624"/>
                  </a:lnTo>
                  <a:lnTo>
                    <a:pt x="660361" y="278231"/>
                  </a:lnTo>
                  <a:lnTo>
                    <a:pt x="678091" y="281508"/>
                  </a:lnTo>
                  <a:lnTo>
                    <a:pt x="711860" y="274231"/>
                  </a:lnTo>
                  <a:lnTo>
                    <a:pt x="800176" y="248450"/>
                  </a:lnTo>
                  <a:lnTo>
                    <a:pt x="827798" y="240347"/>
                  </a:lnTo>
                  <a:lnTo>
                    <a:pt x="870712" y="230009"/>
                  </a:lnTo>
                  <a:lnTo>
                    <a:pt x="893279" y="263359"/>
                  </a:lnTo>
                  <a:lnTo>
                    <a:pt x="913091" y="302628"/>
                  </a:lnTo>
                  <a:lnTo>
                    <a:pt x="926020" y="343979"/>
                  </a:lnTo>
                  <a:lnTo>
                    <a:pt x="927912" y="383628"/>
                  </a:lnTo>
                  <a:lnTo>
                    <a:pt x="927912" y="257886"/>
                  </a:lnTo>
                  <a:lnTo>
                    <a:pt x="926668" y="255511"/>
                  </a:lnTo>
                  <a:lnTo>
                    <a:pt x="916838" y="240741"/>
                  </a:lnTo>
                  <a:lnTo>
                    <a:pt x="910475" y="230009"/>
                  </a:lnTo>
                  <a:lnTo>
                    <a:pt x="905624" y="221830"/>
                  </a:lnTo>
                  <a:lnTo>
                    <a:pt x="905764" y="221729"/>
                  </a:lnTo>
                  <a:lnTo>
                    <a:pt x="907757" y="220179"/>
                  </a:lnTo>
                  <a:lnTo>
                    <a:pt x="912736" y="217906"/>
                  </a:lnTo>
                  <a:lnTo>
                    <a:pt x="914844" y="217220"/>
                  </a:lnTo>
                  <a:lnTo>
                    <a:pt x="971816" y="200113"/>
                  </a:lnTo>
                  <a:lnTo>
                    <a:pt x="1000201" y="192532"/>
                  </a:lnTo>
                  <a:lnTo>
                    <a:pt x="1023823" y="187934"/>
                  </a:lnTo>
                  <a:lnTo>
                    <a:pt x="1024382" y="377685"/>
                  </a:lnTo>
                  <a:lnTo>
                    <a:pt x="1012393" y="383755"/>
                  </a:lnTo>
                  <a:lnTo>
                    <a:pt x="1002919" y="391922"/>
                  </a:lnTo>
                  <a:lnTo>
                    <a:pt x="996403" y="403567"/>
                  </a:lnTo>
                  <a:lnTo>
                    <a:pt x="993355" y="419671"/>
                  </a:lnTo>
                  <a:lnTo>
                    <a:pt x="993330" y="420611"/>
                  </a:lnTo>
                  <a:lnTo>
                    <a:pt x="994740" y="436422"/>
                  </a:lnTo>
                  <a:lnTo>
                    <a:pt x="1000734" y="449821"/>
                  </a:lnTo>
                  <a:lnTo>
                    <a:pt x="1010170" y="460095"/>
                  </a:lnTo>
                  <a:lnTo>
                    <a:pt x="1021969" y="467004"/>
                  </a:lnTo>
                  <a:lnTo>
                    <a:pt x="1017574" y="493903"/>
                  </a:lnTo>
                  <a:lnTo>
                    <a:pt x="1013015" y="518261"/>
                  </a:lnTo>
                  <a:lnTo>
                    <a:pt x="1009002" y="538568"/>
                  </a:lnTo>
                  <a:lnTo>
                    <a:pt x="1006246" y="553313"/>
                  </a:lnTo>
                  <a:lnTo>
                    <a:pt x="999121" y="594588"/>
                  </a:lnTo>
                  <a:lnTo>
                    <a:pt x="998791" y="613879"/>
                  </a:lnTo>
                  <a:lnTo>
                    <a:pt x="1012913" y="619417"/>
                  </a:lnTo>
                  <a:lnTo>
                    <a:pt x="1049159" y="619480"/>
                  </a:lnTo>
                  <a:lnTo>
                    <a:pt x="1061212" y="619798"/>
                  </a:lnTo>
                  <a:lnTo>
                    <a:pt x="1070470" y="619709"/>
                  </a:lnTo>
                  <a:lnTo>
                    <a:pt x="1078204" y="617689"/>
                  </a:lnTo>
                  <a:lnTo>
                    <a:pt x="1085659" y="612203"/>
                  </a:lnTo>
                  <a:lnTo>
                    <a:pt x="1084440" y="587438"/>
                  </a:lnTo>
                  <a:lnTo>
                    <a:pt x="1084300" y="584733"/>
                  </a:lnTo>
                  <a:lnTo>
                    <a:pt x="1075156" y="545668"/>
                  </a:lnTo>
                  <a:lnTo>
                    <a:pt x="1064539" y="503504"/>
                  </a:lnTo>
                  <a:lnTo>
                    <a:pt x="1063840" y="499059"/>
                  </a:lnTo>
                  <a:lnTo>
                    <a:pt x="1058773" y="466737"/>
                  </a:lnTo>
                  <a:lnTo>
                    <a:pt x="1070394" y="460133"/>
                  </a:lnTo>
                  <a:lnTo>
                    <a:pt x="1079842" y="449643"/>
                  </a:lnTo>
                  <a:lnTo>
                    <a:pt x="1084440" y="439254"/>
                  </a:lnTo>
                  <a:lnTo>
                    <a:pt x="1085900" y="435927"/>
                  </a:lnTo>
                  <a:lnTo>
                    <a:pt x="1087361" y="419671"/>
                  </a:lnTo>
                  <a:lnTo>
                    <a:pt x="1084580" y="408432"/>
                  </a:lnTo>
                  <a:lnTo>
                    <a:pt x="1082382" y="399542"/>
                  </a:lnTo>
                  <a:lnTo>
                    <a:pt x="1073162" y="387337"/>
                  </a:lnTo>
                  <a:lnTo>
                    <a:pt x="1062939" y="380847"/>
                  </a:lnTo>
                  <a:lnTo>
                    <a:pt x="1055484" y="378028"/>
                  </a:lnTo>
                  <a:lnTo>
                    <a:pt x="1055484" y="420611"/>
                  </a:lnTo>
                  <a:lnTo>
                    <a:pt x="1054519" y="430542"/>
                  </a:lnTo>
                  <a:lnTo>
                    <a:pt x="1052931" y="432130"/>
                  </a:lnTo>
                  <a:lnTo>
                    <a:pt x="1052931" y="587438"/>
                  </a:lnTo>
                  <a:lnTo>
                    <a:pt x="1027099" y="586994"/>
                  </a:lnTo>
                  <a:lnTo>
                    <a:pt x="1040841" y="499059"/>
                  </a:lnTo>
                  <a:lnTo>
                    <a:pt x="1052931" y="587438"/>
                  </a:lnTo>
                  <a:lnTo>
                    <a:pt x="1052931" y="432130"/>
                  </a:lnTo>
                  <a:lnTo>
                    <a:pt x="1047330" y="437692"/>
                  </a:lnTo>
                  <a:lnTo>
                    <a:pt x="1040168" y="439254"/>
                  </a:lnTo>
                  <a:lnTo>
                    <a:pt x="1033983" y="438035"/>
                  </a:lnTo>
                  <a:lnTo>
                    <a:pt x="1029182" y="434809"/>
                  </a:lnTo>
                  <a:lnTo>
                    <a:pt x="1026185" y="430339"/>
                  </a:lnTo>
                  <a:lnTo>
                    <a:pt x="1024572" y="421779"/>
                  </a:lnTo>
                  <a:lnTo>
                    <a:pt x="1026795" y="414934"/>
                  </a:lnTo>
                  <a:lnTo>
                    <a:pt x="1032256" y="410311"/>
                  </a:lnTo>
                  <a:lnTo>
                    <a:pt x="1040345" y="408432"/>
                  </a:lnTo>
                  <a:lnTo>
                    <a:pt x="1050632" y="411911"/>
                  </a:lnTo>
                  <a:lnTo>
                    <a:pt x="1055484" y="420611"/>
                  </a:lnTo>
                  <a:lnTo>
                    <a:pt x="1055484" y="378028"/>
                  </a:lnTo>
                  <a:lnTo>
                    <a:pt x="1054950" y="377825"/>
                  </a:lnTo>
                  <a:lnTo>
                    <a:pt x="1056220" y="187934"/>
                  </a:lnTo>
                  <a:lnTo>
                    <a:pt x="1056284" y="177939"/>
                  </a:lnTo>
                  <a:lnTo>
                    <a:pt x="1073594" y="173647"/>
                  </a:lnTo>
                  <a:lnTo>
                    <a:pt x="1123200" y="159880"/>
                  </a:lnTo>
                  <a:lnTo>
                    <a:pt x="1131811" y="157734"/>
                  </a:lnTo>
                  <a:lnTo>
                    <a:pt x="1139901" y="155130"/>
                  </a:lnTo>
                  <a:lnTo>
                    <a:pt x="1146352" y="151015"/>
                  </a:lnTo>
                  <a:lnTo>
                    <a:pt x="1147229" y="149428"/>
                  </a:lnTo>
                  <a:lnTo>
                    <a:pt x="1150035" y="144373"/>
                  </a:lnTo>
                  <a:lnTo>
                    <a:pt x="1150061" y="134620"/>
                  </a:lnTo>
                  <a:close/>
                </a:path>
                <a:path w="2173604" h="1760220">
                  <a:moveTo>
                    <a:pt x="2173249" y="326047"/>
                  </a:moveTo>
                  <a:lnTo>
                    <a:pt x="1216418" y="326047"/>
                  </a:lnTo>
                  <a:lnTo>
                    <a:pt x="1216418" y="354685"/>
                  </a:lnTo>
                  <a:lnTo>
                    <a:pt x="2144611" y="354685"/>
                  </a:lnTo>
                  <a:lnTo>
                    <a:pt x="2144611" y="1374927"/>
                  </a:lnTo>
                  <a:lnTo>
                    <a:pt x="1805978" y="1731137"/>
                  </a:lnTo>
                  <a:lnTo>
                    <a:pt x="28651" y="1731137"/>
                  </a:lnTo>
                  <a:lnTo>
                    <a:pt x="28651" y="354685"/>
                  </a:lnTo>
                  <a:lnTo>
                    <a:pt x="195808" y="354685"/>
                  </a:lnTo>
                  <a:lnTo>
                    <a:pt x="195808" y="326047"/>
                  </a:lnTo>
                  <a:lnTo>
                    <a:pt x="14325" y="326047"/>
                  </a:lnTo>
                  <a:lnTo>
                    <a:pt x="0" y="326047"/>
                  </a:lnTo>
                  <a:lnTo>
                    <a:pt x="0" y="1759775"/>
                  </a:lnTo>
                  <a:lnTo>
                    <a:pt x="1817789" y="1759775"/>
                  </a:lnTo>
                  <a:lnTo>
                    <a:pt x="2173249" y="1386611"/>
                  </a:lnTo>
                  <a:lnTo>
                    <a:pt x="2173249" y="326047"/>
                  </a:lnTo>
                  <a:close/>
                </a:path>
              </a:pathLst>
            </a:custGeom>
            <a:solidFill>
              <a:srgbClr val="E50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48" name="object 24">
              <a:extLst>
                <a:ext uri="{FF2B5EF4-FFF2-40B4-BE49-F238E27FC236}">
                  <a16:creationId xmlns:a16="http://schemas.microsoft.com/office/drawing/2014/main" id="{04AA3DE7-CDCE-4CCD-B284-644895FEF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270" y="3893108"/>
              <a:ext cx="205740" cy="205740"/>
            </a:xfrm>
            <a:custGeom>
              <a:avLst/>
              <a:gdLst>
                <a:gd name="T0" fmla="*/ 102789 w 205740"/>
                <a:gd name="T1" fmla="*/ 0 h 205739"/>
                <a:gd name="T2" fmla="*/ 62780 w 205740"/>
                <a:gd name="T3" fmla="*/ 8077 h 205739"/>
                <a:gd name="T4" fmla="*/ 30107 w 205740"/>
                <a:gd name="T5" fmla="*/ 30107 h 205739"/>
                <a:gd name="T6" fmla="*/ 8077 w 205740"/>
                <a:gd name="T7" fmla="*/ 62780 h 205739"/>
                <a:gd name="T8" fmla="*/ 0 w 205740"/>
                <a:gd name="T9" fmla="*/ 102789 h 205739"/>
                <a:gd name="T10" fmla="*/ 8077 w 205740"/>
                <a:gd name="T11" fmla="*/ 142811 h 205739"/>
                <a:gd name="T12" fmla="*/ 30107 w 205740"/>
                <a:gd name="T13" fmla="*/ 175484 h 205739"/>
                <a:gd name="T14" fmla="*/ 62780 w 205740"/>
                <a:gd name="T15" fmla="*/ 197514 h 205739"/>
                <a:gd name="T16" fmla="*/ 102789 w 205740"/>
                <a:gd name="T17" fmla="*/ 205592 h 205739"/>
                <a:gd name="T18" fmla="*/ 142800 w 205740"/>
                <a:gd name="T19" fmla="*/ 197514 h 205739"/>
                <a:gd name="T20" fmla="*/ 175473 w 205740"/>
                <a:gd name="T21" fmla="*/ 175484 h 205739"/>
                <a:gd name="T22" fmla="*/ 197503 w 205740"/>
                <a:gd name="T23" fmla="*/ 142811 h 205739"/>
                <a:gd name="T24" fmla="*/ 205581 w 205740"/>
                <a:gd name="T25" fmla="*/ 102789 h 205739"/>
                <a:gd name="T26" fmla="*/ 197503 w 205740"/>
                <a:gd name="T27" fmla="*/ 62780 h 205739"/>
                <a:gd name="T28" fmla="*/ 175473 w 205740"/>
                <a:gd name="T29" fmla="*/ 30107 h 205739"/>
                <a:gd name="T30" fmla="*/ 142800 w 205740"/>
                <a:gd name="T31" fmla="*/ 8077 h 205739"/>
                <a:gd name="T32" fmla="*/ 102789 w 205740"/>
                <a:gd name="T33" fmla="*/ 0 h 2057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5740" h="205739">
                  <a:moveTo>
                    <a:pt x="102789" y="0"/>
                  </a:moveTo>
                  <a:lnTo>
                    <a:pt x="62780" y="8077"/>
                  </a:lnTo>
                  <a:lnTo>
                    <a:pt x="30107" y="30107"/>
                  </a:lnTo>
                  <a:lnTo>
                    <a:pt x="8077" y="62780"/>
                  </a:lnTo>
                  <a:lnTo>
                    <a:pt x="0" y="102789"/>
                  </a:lnTo>
                  <a:lnTo>
                    <a:pt x="8077" y="142800"/>
                  </a:lnTo>
                  <a:lnTo>
                    <a:pt x="30107" y="175473"/>
                  </a:lnTo>
                  <a:lnTo>
                    <a:pt x="62780" y="197503"/>
                  </a:lnTo>
                  <a:lnTo>
                    <a:pt x="102789" y="205581"/>
                  </a:lnTo>
                  <a:lnTo>
                    <a:pt x="142800" y="197503"/>
                  </a:lnTo>
                  <a:lnTo>
                    <a:pt x="175473" y="175473"/>
                  </a:lnTo>
                  <a:lnTo>
                    <a:pt x="197503" y="142800"/>
                  </a:lnTo>
                  <a:lnTo>
                    <a:pt x="205581" y="102789"/>
                  </a:lnTo>
                  <a:lnTo>
                    <a:pt x="197503" y="62780"/>
                  </a:lnTo>
                  <a:lnTo>
                    <a:pt x="175473" y="30107"/>
                  </a:lnTo>
                  <a:lnTo>
                    <a:pt x="142800" y="8077"/>
                  </a:lnTo>
                  <a:lnTo>
                    <a:pt x="10278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5141" name="object 25">
            <a:extLst>
              <a:ext uri="{FF2B5EF4-FFF2-40B4-BE49-F238E27FC236}">
                <a16:creationId xmlns:a16="http://schemas.microsoft.com/office/drawing/2014/main" id="{622F0FA6-7979-4DBB-B26B-A8309EA0E573}"/>
              </a:ext>
            </a:extLst>
          </p:cNvPr>
          <p:cNvSpPr>
            <a:spLocks/>
          </p:cNvSpPr>
          <p:nvPr/>
        </p:nvSpPr>
        <p:spPr bwMode="auto">
          <a:xfrm>
            <a:off x="9436100" y="3579813"/>
            <a:ext cx="2174875" cy="1725612"/>
          </a:xfrm>
          <a:custGeom>
            <a:avLst/>
            <a:gdLst>
              <a:gd name="T0" fmla="*/ 468214 w 2173604"/>
              <a:gd name="T1" fmla="*/ 373891 h 1725929"/>
              <a:gd name="T2" fmla="*/ 615488 w 2173604"/>
              <a:gd name="T3" fmla="*/ 396707 h 1725929"/>
              <a:gd name="T4" fmla="*/ 664071 w 2173604"/>
              <a:gd name="T5" fmla="*/ 423322 h 1725929"/>
              <a:gd name="T6" fmla="*/ 467461 w 2173604"/>
              <a:gd name="T7" fmla="*/ 444868 h 1725929"/>
              <a:gd name="T8" fmla="*/ 687117 w 2173604"/>
              <a:gd name="T9" fmla="*/ 437270 h 1725929"/>
              <a:gd name="T10" fmla="*/ 695873 w 2173604"/>
              <a:gd name="T11" fmla="*/ 316265 h 1725929"/>
              <a:gd name="T12" fmla="*/ 700525 w 2173604"/>
              <a:gd name="T13" fmla="*/ 287961 h 1725929"/>
              <a:gd name="T14" fmla="*/ 745607 w 2173604"/>
              <a:gd name="T15" fmla="*/ 195438 h 1725929"/>
              <a:gd name="T16" fmla="*/ 744368 w 2173604"/>
              <a:gd name="T17" fmla="*/ 480362 h 1725929"/>
              <a:gd name="T18" fmla="*/ 469748 w 2173604"/>
              <a:gd name="T19" fmla="*/ 486696 h 1725929"/>
              <a:gd name="T20" fmla="*/ 769894 w 2173604"/>
              <a:gd name="T21" fmla="*/ 510776 h 1725929"/>
              <a:gd name="T22" fmla="*/ 996402 w 2173604"/>
              <a:gd name="T23" fmla="*/ 441069 h 1725929"/>
              <a:gd name="T24" fmla="*/ 964346 w 2173604"/>
              <a:gd name="T25" fmla="*/ 489230 h 1725929"/>
              <a:gd name="T26" fmla="*/ 858498 w 2173604"/>
              <a:gd name="T27" fmla="*/ 570345 h 1725929"/>
              <a:gd name="T28" fmla="*/ 775888 w 2173604"/>
              <a:gd name="T29" fmla="*/ 571615 h 1725929"/>
              <a:gd name="T30" fmla="*/ 393173 w 2173604"/>
              <a:gd name="T31" fmla="*/ 631184 h 1725929"/>
              <a:gd name="T32" fmla="*/ 747078 w 2173604"/>
              <a:gd name="T33" fmla="*/ 588092 h 1725929"/>
              <a:gd name="T34" fmla="*/ 419911 w 2173604"/>
              <a:gd name="T35" fmla="*/ 30414 h 1725929"/>
              <a:gd name="T36" fmla="*/ 825507 w 2173604"/>
              <a:gd name="T37" fmla="*/ 154632 h 1725929"/>
              <a:gd name="T38" fmla="*/ 747167 w 2173604"/>
              <a:gd name="T39" fmla="*/ 143224 h 1725929"/>
              <a:gd name="T40" fmla="*/ 709819 w 2173604"/>
              <a:gd name="T41" fmla="*/ 145753 h 1725929"/>
              <a:gd name="T42" fmla="*/ 686645 w 2173604"/>
              <a:gd name="T43" fmla="*/ 168569 h 1725929"/>
              <a:gd name="T44" fmla="*/ 648721 w 2173604"/>
              <a:gd name="T45" fmla="*/ 210391 h 1725929"/>
              <a:gd name="T46" fmla="*/ 629497 w 2173604"/>
              <a:gd name="T47" fmla="*/ 239546 h 1725929"/>
              <a:gd name="T48" fmla="*/ 624077 w 2173604"/>
              <a:gd name="T49" fmla="*/ 210391 h 1725929"/>
              <a:gd name="T50" fmla="*/ 674119 w 2173604"/>
              <a:gd name="T51" fmla="*/ 153362 h 1725929"/>
              <a:gd name="T52" fmla="*/ 599600 w 2173604"/>
              <a:gd name="T53" fmla="*/ 254753 h 1725929"/>
              <a:gd name="T54" fmla="*/ 554019 w 2173604"/>
              <a:gd name="T55" fmla="*/ 201523 h 1725929"/>
              <a:gd name="T56" fmla="*/ 594078 w 2173604"/>
              <a:gd name="T57" fmla="*/ 247155 h 1725929"/>
              <a:gd name="T58" fmla="*/ 578587 w 2173604"/>
              <a:gd name="T59" fmla="*/ 181247 h 1725929"/>
              <a:gd name="T60" fmla="*/ 551373 w 2173604"/>
              <a:gd name="T61" fmla="*/ 160960 h 1725929"/>
              <a:gd name="T62" fmla="*/ 527127 w 2173604"/>
              <a:gd name="T63" fmla="*/ 183776 h 1725929"/>
              <a:gd name="T64" fmla="*/ 489165 w 2173604"/>
              <a:gd name="T65" fmla="*/ 95063 h 1725929"/>
              <a:gd name="T66" fmla="*/ 817353 w 2173604"/>
              <a:gd name="T67" fmla="*/ 111533 h 1725929"/>
              <a:gd name="T68" fmla="*/ 799151 w 2173604"/>
              <a:gd name="T69" fmla="*/ 63368 h 1725929"/>
              <a:gd name="T70" fmla="*/ 457349 w 2173604"/>
              <a:gd name="T71" fmla="*/ 262362 h 1725929"/>
              <a:gd name="T72" fmla="*/ 634534 w 2173604"/>
              <a:gd name="T73" fmla="*/ 307983 h 1725929"/>
              <a:gd name="T74" fmla="*/ 472752 w 2173604"/>
              <a:gd name="T75" fmla="*/ 337138 h 1725929"/>
              <a:gd name="T76" fmla="*/ 653272 w 2173604"/>
              <a:gd name="T77" fmla="*/ 349816 h 1725929"/>
              <a:gd name="T78" fmla="*/ 822823 w 2173604"/>
              <a:gd name="T79" fmla="*/ 400506 h 1725929"/>
              <a:gd name="T80" fmla="*/ 857883 w 2173604"/>
              <a:gd name="T81" fmla="*/ 429661 h 1725929"/>
              <a:gd name="T82" fmla="*/ 859098 w 2173604"/>
              <a:gd name="T83" fmla="*/ 539931 h 1725929"/>
              <a:gd name="T84" fmla="*/ 869375 w 2173604"/>
              <a:gd name="T85" fmla="*/ 357414 h 1725929"/>
              <a:gd name="T86" fmla="*/ 905024 w 2173604"/>
              <a:gd name="T87" fmla="*/ 351076 h 1725929"/>
              <a:gd name="T88" fmla="*/ 902813 w 2173604"/>
              <a:gd name="T89" fmla="*/ 250954 h 1725929"/>
              <a:gd name="T90" fmla="*/ 889954 w 2173604"/>
              <a:gd name="T91" fmla="*/ 195184 h 1725929"/>
              <a:gd name="T92" fmla="*/ 876098 w 2173604"/>
              <a:gd name="T93" fmla="*/ 280103 h 1725929"/>
              <a:gd name="T94" fmla="*/ 692269 w 2173604"/>
              <a:gd name="T95" fmla="*/ 354885 h 1725929"/>
              <a:gd name="T96" fmla="*/ 669197 w 2173604"/>
              <a:gd name="T97" fmla="*/ 238276 h 1725929"/>
              <a:gd name="T98" fmla="*/ 867637 w 2173604"/>
              <a:gd name="T99" fmla="*/ 238276 h 1725929"/>
              <a:gd name="T100" fmla="*/ 338887 w 2173604"/>
              <a:gd name="T101" fmla="*/ 571615 h 1725929"/>
              <a:gd name="T102" fmla="*/ 855341 w 2173604"/>
              <a:gd name="T103" fmla="*/ 634983 h 1725929"/>
              <a:gd name="T104" fmla="*/ 890222 w 2173604"/>
              <a:gd name="T105" fmla="*/ 460075 h 1725929"/>
              <a:gd name="T106" fmla="*/ 999622 w 2173604"/>
              <a:gd name="T107" fmla="*/ 494299 h 1725929"/>
              <a:gd name="T108" fmla="*/ 2158446 w 2173604"/>
              <a:gd name="T109" fmla="*/ 320013 h 1725929"/>
              <a:gd name="T110" fmla="*/ 197059 w 2173604"/>
              <a:gd name="T111" fmla="*/ 291429 h 1725929"/>
              <a:gd name="T112" fmla="*/ 2187269 w 2173604"/>
              <a:gd name="T113" fmla="*/ 291429 h 172592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173604" h="1725929">
                <a:moveTo>
                  <a:pt x="644994" y="381000"/>
                </a:moveTo>
                <a:lnTo>
                  <a:pt x="641311" y="372110"/>
                </a:lnTo>
                <a:lnTo>
                  <a:pt x="632028" y="367030"/>
                </a:lnTo>
                <a:lnTo>
                  <a:pt x="491045" y="367030"/>
                </a:lnTo>
                <a:lnTo>
                  <a:pt x="473798" y="368300"/>
                </a:lnTo>
                <a:lnTo>
                  <a:pt x="465213" y="374650"/>
                </a:lnTo>
                <a:lnTo>
                  <a:pt x="463346" y="384810"/>
                </a:lnTo>
                <a:lnTo>
                  <a:pt x="467525" y="393700"/>
                </a:lnTo>
                <a:lnTo>
                  <a:pt x="477088" y="397510"/>
                </a:lnTo>
                <a:lnTo>
                  <a:pt x="507161" y="398780"/>
                </a:lnTo>
                <a:lnTo>
                  <a:pt x="560400" y="398780"/>
                </a:lnTo>
                <a:lnTo>
                  <a:pt x="611543" y="397510"/>
                </a:lnTo>
                <a:lnTo>
                  <a:pt x="635304" y="397510"/>
                </a:lnTo>
                <a:lnTo>
                  <a:pt x="643013" y="389890"/>
                </a:lnTo>
                <a:lnTo>
                  <a:pt x="644994" y="381000"/>
                </a:lnTo>
                <a:close/>
              </a:path>
              <a:path w="2173604" h="1725929">
                <a:moveTo>
                  <a:pt x="682713" y="438150"/>
                </a:moveTo>
                <a:lnTo>
                  <a:pt x="677037" y="427990"/>
                </a:lnTo>
                <a:lnTo>
                  <a:pt x="659815" y="424180"/>
                </a:lnTo>
                <a:lnTo>
                  <a:pt x="501319" y="424180"/>
                </a:lnTo>
                <a:lnTo>
                  <a:pt x="473494" y="425450"/>
                </a:lnTo>
                <a:lnTo>
                  <a:pt x="468668" y="429260"/>
                </a:lnTo>
                <a:lnTo>
                  <a:pt x="464972" y="433070"/>
                </a:lnTo>
                <a:lnTo>
                  <a:pt x="463283" y="439420"/>
                </a:lnTo>
                <a:lnTo>
                  <a:pt x="464464" y="445770"/>
                </a:lnTo>
                <a:lnTo>
                  <a:pt x="467741" y="454660"/>
                </a:lnTo>
                <a:lnTo>
                  <a:pt x="474713" y="455930"/>
                </a:lnTo>
                <a:lnTo>
                  <a:pt x="643966" y="455930"/>
                </a:lnTo>
                <a:lnTo>
                  <a:pt x="672045" y="454660"/>
                </a:lnTo>
                <a:lnTo>
                  <a:pt x="679996" y="448310"/>
                </a:lnTo>
                <a:lnTo>
                  <a:pt x="682713" y="438150"/>
                </a:lnTo>
                <a:close/>
              </a:path>
              <a:path w="2173604" h="1725929">
                <a:moveTo>
                  <a:pt x="740829" y="195834"/>
                </a:moveTo>
                <a:lnTo>
                  <a:pt x="703605" y="220560"/>
                </a:lnTo>
                <a:lnTo>
                  <a:pt x="683856" y="261810"/>
                </a:lnTo>
                <a:lnTo>
                  <a:pt x="682307" y="281800"/>
                </a:lnTo>
                <a:lnTo>
                  <a:pt x="684923" y="299859"/>
                </a:lnTo>
                <a:lnTo>
                  <a:pt x="691413" y="316903"/>
                </a:lnTo>
                <a:lnTo>
                  <a:pt x="701484" y="333819"/>
                </a:lnTo>
                <a:lnTo>
                  <a:pt x="705980" y="340372"/>
                </a:lnTo>
                <a:lnTo>
                  <a:pt x="711022" y="344131"/>
                </a:lnTo>
                <a:lnTo>
                  <a:pt x="716546" y="349008"/>
                </a:lnTo>
                <a:lnTo>
                  <a:pt x="702310" y="320624"/>
                </a:lnTo>
                <a:lnTo>
                  <a:pt x="696036" y="288544"/>
                </a:lnTo>
                <a:lnTo>
                  <a:pt x="699300" y="255689"/>
                </a:lnTo>
                <a:lnTo>
                  <a:pt x="713613" y="224993"/>
                </a:lnTo>
                <a:lnTo>
                  <a:pt x="721855" y="214439"/>
                </a:lnTo>
                <a:lnTo>
                  <a:pt x="728383" y="207784"/>
                </a:lnTo>
                <a:lnTo>
                  <a:pt x="734161" y="202628"/>
                </a:lnTo>
                <a:lnTo>
                  <a:pt x="740829" y="195834"/>
                </a:lnTo>
                <a:close/>
              </a:path>
              <a:path w="2173604" h="1725929">
                <a:moveTo>
                  <a:pt x="774407" y="500380"/>
                </a:moveTo>
                <a:lnTo>
                  <a:pt x="774090" y="492760"/>
                </a:lnTo>
                <a:lnTo>
                  <a:pt x="769620" y="486410"/>
                </a:lnTo>
                <a:lnTo>
                  <a:pt x="761974" y="482600"/>
                </a:lnTo>
                <a:lnTo>
                  <a:pt x="751166" y="481330"/>
                </a:lnTo>
                <a:lnTo>
                  <a:pt x="739597" y="481330"/>
                </a:lnTo>
                <a:lnTo>
                  <a:pt x="729678" y="482600"/>
                </a:lnTo>
                <a:lnTo>
                  <a:pt x="625182" y="481330"/>
                </a:lnTo>
                <a:lnTo>
                  <a:pt x="555739" y="481330"/>
                </a:lnTo>
                <a:lnTo>
                  <a:pt x="499097" y="482600"/>
                </a:lnTo>
                <a:lnTo>
                  <a:pt x="473443" y="482600"/>
                </a:lnTo>
                <a:lnTo>
                  <a:pt x="466737" y="487680"/>
                </a:lnTo>
                <a:lnTo>
                  <a:pt x="463550" y="495300"/>
                </a:lnTo>
                <a:lnTo>
                  <a:pt x="464299" y="502920"/>
                </a:lnTo>
                <a:lnTo>
                  <a:pt x="469379" y="510540"/>
                </a:lnTo>
                <a:lnTo>
                  <a:pt x="477075" y="513080"/>
                </a:lnTo>
                <a:lnTo>
                  <a:pt x="739216" y="513080"/>
                </a:lnTo>
                <a:lnTo>
                  <a:pt x="764959" y="511810"/>
                </a:lnTo>
                <a:lnTo>
                  <a:pt x="771156" y="508000"/>
                </a:lnTo>
                <a:lnTo>
                  <a:pt x="774407" y="500380"/>
                </a:lnTo>
                <a:close/>
              </a:path>
              <a:path w="2173604" h="1725929">
                <a:moveTo>
                  <a:pt x="1001306" y="472440"/>
                </a:moveTo>
                <a:lnTo>
                  <a:pt x="993711" y="445770"/>
                </a:lnTo>
                <a:lnTo>
                  <a:pt x="991146" y="441960"/>
                </a:lnTo>
                <a:lnTo>
                  <a:pt x="990015" y="441960"/>
                </a:lnTo>
                <a:lnTo>
                  <a:pt x="982306" y="434340"/>
                </a:lnTo>
                <a:lnTo>
                  <a:pt x="976071" y="426859"/>
                </a:lnTo>
                <a:lnTo>
                  <a:pt x="976071" y="472440"/>
                </a:lnTo>
                <a:lnTo>
                  <a:pt x="975982" y="480060"/>
                </a:lnTo>
                <a:lnTo>
                  <a:pt x="966127" y="490220"/>
                </a:lnTo>
                <a:lnTo>
                  <a:pt x="958164" y="490220"/>
                </a:lnTo>
                <a:lnTo>
                  <a:pt x="929525" y="461010"/>
                </a:lnTo>
                <a:lnTo>
                  <a:pt x="868489" y="398780"/>
                </a:lnTo>
                <a:lnTo>
                  <a:pt x="857275" y="387350"/>
                </a:lnTo>
                <a:lnTo>
                  <a:pt x="853592" y="383603"/>
                </a:lnTo>
                <a:lnTo>
                  <a:pt x="853592" y="541020"/>
                </a:lnTo>
                <a:lnTo>
                  <a:pt x="852995" y="571500"/>
                </a:lnTo>
                <a:lnTo>
                  <a:pt x="842492" y="599440"/>
                </a:lnTo>
                <a:lnTo>
                  <a:pt x="819607" y="617220"/>
                </a:lnTo>
                <a:lnTo>
                  <a:pt x="793762" y="617220"/>
                </a:lnTo>
                <a:lnTo>
                  <a:pt x="774369" y="594360"/>
                </a:lnTo>
                <a:lnTo>
                  <a:pt x="771309" y="581660"/>
                </a:lnTo>
                <a:lnTo>
                  <a:pt x="770915" y="572770"/>
                </a:lnTo>
                <a:lnTo>
                  <a:pt x="770928" y="570230"/>
                </a:lnTo>
                <a:lnTo>
                  <a:pt x="771461" y="561340"/>
                </a:lnTo>
                <a:lnTo>
                  <a:pt x="771613" y="549910"/>
                </a:lnTo>
                <a:lnTo>
                  <a:pt x="770470" y="549910"/>
                </a:lnTo>
                <a:lnTo>
                  <a:pt x="770470" y="633730"/>
                </a:lnTo>
                <a:lnTo>
                  <a:pt x="390652" y="632460"/>
                </a:lnTo>
                <a:lnTo>
                  <a:pt x="377101" y="618490"/>
                </a:lnTo>
                <a:lnTo>
                  <a:pt x="368617" y="604520"/>
                </a:lnTo>
                <a:lnTo>
                  <a:pt x="364324" y="588010"/>
                </a:lnTo>
                <a:lnTo>
                  <a:pt x="363270" y="570230"/>
                </a:lnTo>
                <a:lnTo>
                  <a:pt x="739508" y="571500"/>
                </a:lnTo>
                <a:lnTo>
                  <a:pt x="742289" y="589280"/>
                </a:lnTo>
                <a:lnTo>
                  <a:pt x="747839" y="605790"/>
                </a:lnTo>
                <a:lnTo>
                  <a:pt x="756970" y="621030"/>
                </a:lnTo>
                <a:lnTo>
                  <a:pt x="770470" y="633730"/>
                </a:lnTo>
                <a:lnTo>
                  <a:pt x="770470" y="549910"/>
                </a:lnTo>
                <a:lnTo>
                  <a:pt x="417233" y="548640"/>
                </a:lnTo>
                <a:lnTo>
                  <a:pt x="417220" y="30480"/>
                </a:lnTo>
                <a:lnTo>
                  <a:pt x="853033" y="30480"/>
                </a:lnTo>
                <a:lnTo>
                  <a:pt x="852944" y="175260"/>
                </a:lnTo>
                <a:lnTo>
                  <a:pt x="848715" y="172720"/>
                </a:lnTo>
                <a:lnTo>
                  <a:pt x="842873" y="167640"/>
                </a:lnTo>
                <a:lnTo>
                  <a:pt x="827074" y="157480"/>
                </a:lnTo>
                <a:lnTo>
                  <a:pt x="820216" y="154940"/>
                </a:lnTo>
                <a:lnTo>
                  <a:pt x="817638" y="153670"/>
                </a:lnTo>
                <a:lnTo>
                  <a:pt x="815060" y="152400"/>
                </a:lnTo>
                <a:lnTo>
                  <a:pt x="812469" y="151130"/>
                </a:lnTo>
                <a:lnTo>
                  <a:pt x="812114" y="143510"/>
                </a:lnTo>
                <a:lnTo>
                  <a:pt x="780948" y="143510"/>
                </a:lnTo>
                <a:lnTo>
                  <a:pt x="742378" y="143510"/>
                </a:lnTo>
                <a:lnTo>
                  <a:pt x="729132" y="147320"/>
                </a:lnTo>
                <a:lnTo>
                  <a:pt x="710819" y="152400"/>
                </a:lnTo>
                <a:lnTo>
                  <a:pt x="709587" y="151130"/>
                </a:lnTo>
                <a:lnTo>
                  <a:pt x="708355" y="149860"/>
                </a:lnTo>
                <a:lnTo>
                  <a:pt x="708875" y="151130"/>
                </a:lnTo>
                <a:lnTo>
                  <a:pt x="705269" y="146050"/>
                </a:lnTo>
                <a:lnTo>
                  <a:pt x="705002" y="146050"/>
                </a:lnTo>
                <a:lnTo>
                  <a:pt x="703173" y="144780"/>
                </a:lnTo>
                <a:lnTo>
                  <a:pt x="692797" y="132080"/>
                </a:lnTo>
                <a:lnTo>
                  <a:pt x="682637" y="120650"/>
                </a:lnTo>
                <a:lnTo>
                  <a:pt x="682244" y="120421"/>
                </a:lnTo>
                <a:lnTo>
                  <a:pt x="682244" y="168910"/>
                </a:lnTo>
                <a:lnTo>
                  <a:pt x="675043" y="175260"/>
                </a:lnTo>
                <a:lnTo>
                  <a:pt x="671931" y="176530"/>
                </a:lnTo>
                <a:lnTo>
                  <a:pt x="665276" y="184150"/>
                </a:lnTo>
                <a:lnTo>
                  <a:pt x="657352" y="193040"/>
                </a:lnTo>
                <a:lnTo>
                  <a:pt x="650570" y="201930"/>
                </a:lnTo>
                <a:lnTo>
                  <a:pt x="644563" y="210820"/>
                </a:lnTo>
                <a:lnTo>
                  <a:pt x="638962" y="222250"/>
                </a:lnTo>
                <a:lnTo>
                  <a:pt x="631177" y="243840"/>
                </a:lnTo>
                <a:lnTo>
                  <a:pt x="629932" y="245110"/>
                </a:lnTo>
                <a:lnTo>
                  <a:pt x="630986" y="243840"/>
                </a:lnTo>
                <a:lnTo>
                  <a:pt x="629310" y="245110"/>
                </a:lnTo>
                <a:lnTo>
                  <a:pt x="625462" y="240030"/>
                </a:lnTo>
                <a:lnTo>
                  <a:pt x="614311" y="227330"/>
                </a:lnTo>
                <a:lnTo>
                  <a:pt x="610285" y="222250"/>
                </a:lnTo>
                <a:lnTo>
                  <a:pt x="611886" y="219710"/>
                </a:lnTo>
                <a:lnTo>
                  <a:pt x="615886" y="215900"/>
                </a:lnTo>
                <a:lnTo>
                  <a:pt x="619163" y="210820"/>
                </a:lnTo>
                <a:lnTo>
                  <a:pt x="620077" y="210820"/>
                </a:lnTo>
                <a:lnTo>
                  <a:pt x="621487" y="209550"/>
                </a:lnTo>
                <a:lnTo>
                  <a:pt x="627824" y="201930"/>
                </a:lnTo>
                <a:lnTo>
                  <a:pt x="630986" y="198120"/>
                </a:lnTo>
                <a:lnTo>
                  <a:pt x="647852" y="177800"/>
                </a:lnTo>
                <a:lnTo>
                  <a:pt x="662190" y="161290"/>
                </a:lnTo>
                <a:lnTo>
                  <a:pt x="669798" y="153670"/>
                </a:lnTo>
                <a:lnTo>
                  <a:pt x="682244" y="168910"/>
                </a:lnTo>
                <a:lnTo>
                  <a:pt x="682244" y="120421"/>
                </a:lnTo>
                <a:lnTo>
                  <a:pt x="672071" y="114300"/>
                </a:lnTo>
                <a:lnTo>
                  <a:pt x="660488" y="115570"/>
                </a:lnTo>
                <a:lnTo>
                  <a:pt x="595757" y="191884"/>
                </a:lnTo>
                <a:lnTo>
                  <a:pt x="595757" y="255270"/>
                </a:lnTo>
                <a:lnTo>
                  <a:pt x="505193" y="255270"/>
                </a:lnTo>
                <a:lnTo>
                  <a:pt x="528650" y="227330"/>
                </a:lnTo>
                <a:lnTo>
                  <a:pt x="544639" y="208280"/>
                </a:lnTo>
                <a:lnTo>
                  <a:pt x="546696" y="205740"/>
                </a:lnTo>
                <a:lnTo>
                  <a:pt x="548614" y="203200"/>
                </a:lnTo>
                <a:lnTo>
                  <a:pt x="550468" y="201930"/>
                </a:lnTo>
                <a:lnTo>
                  <a:pt x="556234" y="208280"/>
                </a:lnTo>
                <a:lnTo>
                  <a:pt x="558304" y="210820"/>
                </a:lnTo>
                <a:lnTo>
                  <a:pt x="559612" y="212090"/>
                </a:lnTo>
                <a:lnTo>
                  <a:pt x="561975" y="214630"/>
                </a:lnTo>
                <a:lnTo>
                  <a:pt x="579678" y="234950"/>
                </a:lnTo>
                <a:lnTo>
                  <a:pt x="590270" y="247650"/>
                </a:lnTo>
                <a:lnTo>
                  <a:pt x="595757" y="255270"/>
                </a:lnTo>
                <a:lnTo>
                  <a:pt x="595757" y="191884"/>
                </a:lnTo>
                <a:lnTo>
                  <a:pt x="590461" y="198120"/>
                </a:lnTo>
                <a:lnTo>
                  <a:pt x="585889" y="195580"/>
                </a:lnTo>
                <a:lnTo>
                  <a:pt x="579805" y="186690"/>
                </a:lnTo>
                <a:lnTo>
                  <a:pt x="574878" y="181610"/>
                </a:lnTo>
                <a:lnTo>
                  <a:pt x="573100" y="179070"/>
                </a:lnTo>
                <a:lnTo>
                  <a:pt x="570865" y="176530"/>
                </a:lnTo>
                <a:lnTo>
                  <a:pt x="565899" y="170180"/>
                </a:lnTo>
                <a:lnTo>
                  <a:pt x="560654" y="165100"/>
                </a:lnTo>
                <a:lnTo>
                  <a:pt x="554774" y="162560"/>
                </a:lnTo>
                <a:lnTo>
                  <a:pt x="547839" y="161290"/>
                </a:lnTo>
                <a:lnTo>
                  <a:pt x="542048" y="163830"/>
                </a:lnTo>
                <a:lnTo>
                  <a:pt x="536702" y="168910"/>
                </a:lnTo>
                <a:lnTo>
                  <a:pt x="531761" y="175260"/>
                </a:lnTo>
                <a:lnTo>
                  <a:pt x="527164" y="180340"/>
                </a:lnTo>
                <a:lnTo>
                  <a:pt x="524751" y="182880"/>
                </a:lnTo>
                <a:lnTo>
                  <a:pt x="523748" y="184150"/>
                </a:lnTo>
                <a:lnTo>
                  <a:pt x="521500" y="186690"/>
                </a:lnTo>
                <a:lnTo>
                  <a:pt x="497865" y="214630"/>
                </a:lnTo>
                <a:lnTo>
                  <a:pt x="495096" y="217170"/>
                </a:lnTo>
                <a:lnTo>
                  <a:pt x="490067" y="224790"/>
                </a:lnTo>
                <a:lnTo>
                  <a:pt x="486067" y="227330"/>
                </a:lnTo>
                <a:lnTo>
                  <a:pt x="486029" y="95250"/>
                </a:lnTo>
                <a:lnTo>
                  <a:pt x="780821" y="95250"/>
                </a:lnTo>
                <a:lnTo>
                  <a:pt x="780935" y="142240"/>
                </a:lnTo>
                <a:lnTo>
                  <a:pt x="812050" y="142240"/>
                </a:lnTo>
                <a:lnTo>
                  <a:pt x="811872" y="138430"/>
                </a:lnTo>
                <a:lnTo>
                  <a:pt x="811949" y="120650"/>
                </a:lnTo>
                <a:lnTo>
                  <a:pt x="812114" y="111760"/>
                </a:lnTo>
                <a:lnTo>
                  <a:pt x="812317" y="95250"/>
                </a:lnTo>
                <a:lnTo>
                  <a:pt x="812431" y="85090"/>
                </a:lnTo>
                <a:lnTo>
                  <a:pt x="811199" y="74930"/>
                </a:lnTo>
                <a:lnTo>
                  <a:pt x="805929" y="67310"/>
                </a:lnTo>
                <a:lnTo>
                  <a:pt x="797991" y="64770"/>
                </a:lnTo>
                <a:lnTo>
                  <a:pt x="794029" y="63500"/>
                </a:lnTo>
                <a:lnTo>
                  <a:pt x="688644" y="63500"/>
                </a:lnTo>
                <a:lnTo>
                  <a:pt x="583844" y="64770"/>
                </a:lnTo>
                <a:lnTo>
                  <a:pt x="531456" y="64770"/>
                </a:lnTo>
                <a:lnTo>
                  <a:pt x="479056" y="63500"/>
                </a:lnTo>
                <a:lnTo>
                  <a:pt x="454533" y="255270"/>
                </a:lnTo>
                <a:lnTo>
                  <a:pt x="454418" y="262890"/>
                </a:lnTo>
                <a:lnTo>
                  <a:pt x="455472" y="274320"/>
                </a:lnTo>
                <a:lnTo>
                  <a:pt x="460286" y="281940"/>
                </a:lnTo>
                <a:lnTo>
                  <a:pt x="471297" y="285750"/>
                </a:lnTo>
                <a:lnTo>
                  <a:pt x="601218" y="285750"/>
                </a:lnTo>
                <a:lnTo>
                  <a:pt x="626872" y="287020"/>
                </a:lnTo>
                <a:lnTo>
                  <a:pt x="630466" y="308610"/>
                </a:lnTo>
                <a:lnTo>
                  <a:pt x="607021" y="309880"/>
                </a:lnTo>
                <a:lnTo>
                  <a:pt x="486816" y="309880"/>
                </a:lnTo>
                <a:lnTo>
                  <a:pt x="469353" y="312420"/>
                </a:lnTo>
                <a:lnTo>
                  <a:pt x="463346" y="321310"/>
                </a:lnTo>
                <a:lnTo>
                  <a:pt x="464807" y="331470"/>
                </a:lnTo>
                <a:lnTo>
                  <a:pt x="469722" y="337820"/>
                </a:lnTo>
                <a:lnTo>
                  <a:pt x="476084" y="341630"/>
                </a:lnTo>
                <a:lnTo>
                  <a:pt x="485571" y="340360"/>
                </a:lnTo>
                <a:lnTo>
                  <a:pt x="634542" y="340360"/>
                </a:lnTo>
                <a:lnTo>
                  <a:pt x="639851" y="336550"/>
                </a:lnTo>
                <a:lnTo>
                  <a:pt x="644753" y="344170"/>
                </a:lnTo>
                <a:lnTo>
                  <a:pt x="649084" y="350520"/>
                </a:lnTo>
                <a:lnTo>
                  <a:pt x="689889" y="391160"/>
                </a:lnTo>
                <a:lnTo>
                  <a:pt x="724433" y="407670"/>
                </a:lnTo>
                <a:lnTo>
                  <a:pt x="762025" y="414020"/>
                </a:lnTo>
                <a:lnTo>
                  <a:pt x="801255" y="407670"/>
                </a:lnTo>
                <a:lnTo>
                  <a:pt x="809485" y="405130"/>
                </a:lnTo>
                <a:lnTo>
                  <a:pt x="817549" y="401320"/>
                </a:lnTo>
                <a:lnTo>
                  <a:pt x="824395" y="398780"/>
                </a:lnTo>
                <a:lnTo>
                  <a:pt x="828357" y="403860"/>
                </a:lnTo>
                <a:lnTo>
                  <a:pt x="832497" y="407670"/>
                </a:lnTo>
                <a:lnTo>
                  <a:pt x="836917" y="411480"/>
                </a:lnTo>
                <a:lnTo>
                  <a:pt x="847775" y="422910"/>
                </a:lnTo>
                <a:lnTo>
                  <a:pt x="852385" y="430530"/>
                </a:lnTo>
                <a:lnTo>
                  <a:pt x="853287" y="436880"/>
                </a:lnTo>
                <a:lnTo>
                  <a:pt x="853224" y="439420"/>
                </a:lnTo>
                <a:lnTo>
                  <a:pt x="853109" y="461010"/>
                </a:lnTo>
                <a:lnTo>
                  <a:pt x="853211" y="477520"/>
                </a:lnTo>
                <a:lnTo>
                  <a:pt x="853465" y="502920"/>
                </a:lnTo>
                <a:lnTo>
                  <a:pt x="853592" y="541020"/>
                </a:lnTo>
                <a:lnTo>
                  <a:pt x="853592" y="383603"/>
                </a:lnTo>
                <a:lnTo>
                  <a:pt x="841082" y="370840"/>
                </a:lnTo>
                <a:lnTo>
                  <a:pt x="841184" y="361950"/>
                </a:lnTo>
                <a:lnTo>
                  <a:pt x="851027" y="353060"/>
                </a:lnTo>
                <a:lnTo>
                  <a:pt x="858989" y="353060"/>
                </a:lnTo>
                <a:lnTo>
                  <a:pt x="863803" y="358140"/>
                </a:lnTo>
                <a:lnTo>
                  <a:pt x="976071" y="472440"/>
                </a:lnTo>
                <a:lnTo>
                  <a:pt x="976071" y="426859"/>
                </a:lnTo>
                <a:lnTo>
                  <a:pt x="972781" y="422910"/>
                </a:lnTo>
                <a:lnTo>
                  <a:pt x="926071" y="377190"/>
                </a:lnTo>
                <a:lnTo>
                  <a:pt x="900569" y="353060"/>
                </a:lnTo>
                <a:lnTo>
                  <a:pt x="899223" y="351790"/>
                </a:lnTo>
                <a:lnTo>
                  <a:pt x="885913" y="337820"/>
                </a:lnTo>
                <a:lnTo>
                  <a:pt x="892746" y="318770"/>
                </a:lnTo>
                <a:lnTo>
                  <a:pt x="897636" y="300990"/>
                </a:lnTo>
                <a:lnTo>
                  <a:pt x="899833" y="281940"/>
                </a:lnTo>
                <a:lnTo>
                  <a:pt x="898588" y="260350"/>
                </a:lnTo>
                <a:lnTo>
                  <a:pt x="897026" y="251460"/>
                </a:lnTo>
                <a:lnTo>
                  <a:pt x="894842" y="241300"/>
                </a:lnTo>
                <a:lnTo>
                  <a:pt x="892073" y="232410"/>
                </a:lnTo>
                <a:lnTo>
                  <a:pt x="888771" y="224790"/>
                </a:lnTo>
                <a:lnTo>
                  <a:pt x="885329" y="214630"/>
                </a:lnTo>
                <a:lnTo>
                  <a:pt x="884161" y="207010"/>
                </a:lnTo>
                <a:lnTo>
                  <a:pt x="884250" y="195580"/>
                </a:lnTo>
                <a:lnTo>
                  <a:pt x="884402" y="186690"/>
                </a:lnTo>
                <a:lnTo>
                  <a:pt x="884478" y="175260"/>
                </a:lnTo>
                <a:lnTo>
                  <a:pt x="884542" y="30480"/>
                </a:lnTo>
                <a:lnTo>
                  <a:pt x="884466" y="0"/>
                </a:lnTo>
                <a:lnTo>
                  <a:pt x="870483" y="0"/>
                </a:lnTo>
                <a:lnTo>
                  <a:pt x="870483" y="280670"/>
                </a:lnTo>
                <a:lnTo>
                  <a:pt x="862076" y="321310"/>
                </a:lnTo>
                <a:lnTo>
                  <a:pt x="839152" y="355600"/>
                </a:lnTo>
                <a:lnTo>
                  <a:pt x="805141" y="378460"/>
                </a:lnTo>
                <a:lnTo>
                  <a:pt x="763485" y="387350"/>
                </a:lnTo>
                <a:lnTo>
                  <a:pt x="721842" y="378460"/>
                </a:lnTo>
                <a:lnTo>
                  <a:pt x="687832" y="355600"/>
                </a:lnTo>
                <a:lnTo>
                  <a:pt x="675093" y="336550"/>
                </a:lnTo>
                <a:lnTo>
                  <a:pt x="664908" y="321310"/>
                </a:lnTo>
                <a:lnTo>
                  <a:pt x="656501" y="280670"/>
                </a:lnTo>
                <a:lnTo>
                  <a:pt x="661593" y="255270"/>
                </a:lnTo>
                <a:lnTo>
                  <a:pt x="663625" y="245110"/>
                </a:lnTo>
                <a:lnTo>
                  <a:pt x="664908" y="238760"/>
                </a:lnTo>
                <a:lnTo>
                  <a:pt x="687832" y="204470"/>
                </a:lnTo>
                <a:lnTo>
                  <a:pt x="721842" y="181610"/>
                </a:lnTo>
                <a:lnTo>
                  <a:pt x="763485" y="172720"/>
                </a:lnTo>
                <a:lnTo>
                  <a:pt x="805141" y="181610"/>
                </a:lnTo>
                <a:lnTo>
                  <a:pt x="839152" y="204470"/>
                </a:lnTo>
                <a:lnTo>
                  <a:pt x="862076" y="238760"/>
                </a:lnTo>
                <a:lnTo>
                  <a:pt x="870483" y="280670"/>
                </a:lnTo>
                <a:lnTo>
                  <a:pt x="870483" y="0"/>
                </a:lnTo>
                <a:lnTo>
                  <a:pt x="385699" y="0"/>
                </a:lnTo>
                <a:lnTo>
                  <a:pt x="385749" y="548640"/>
                </a:lnTo>
                <a:lnTo>
                  <a:pt x="338734" y="549910"/>
                </a:lnTo>
                <a:lnTo>
                  <a:pt x="336715" y="572770"/>
                </a:lnTo>
                <a:lnTo>
                  <a:pt x="338213" y="595630"/>
                </a:lnTo>
                <a:lnTo>
                  <a:pt x="343712" y="615950"/>
                </a:lnTo>
                <a:lnTo>
                  <a:pt x="376821" y="648970"/>
                </a:lnTo>
                <a:lnTo>
                  <a:pt x="389229" y="650240"/>
                </a:lnTo>
                <a:lnTo>
                  <a:pt x="807808" y="650240"/>
                </a:lnTo>
                <a:lnTo>
                  <a:pt x="849858" y="636270"/>
                </a:lnTo>
                <a:lnTo>
                  <a:pt x="881773" y="589280"/>
                </a:lnTo>
                <a:lnTo>
                  <a:pt x="884453" y="565150"/>
                </a:lnTo>
                <a:lnTo>
                  <a:pt x="884351" y="539750"/>
                </a:lnTo>
                <a:lnTo>
                  <a:pt x="884199" y="513080"/>
                </a:lnTo>
                <a:lnTo>
                  <a:pt x="884301" y="477520"/>
                </a:lnTo>
                <a:lnTo>
                  <a:pt x="884516" y="461010"/>
                </a:lnTo>
                <a:lnTo>
                  <a:pt x="897851" y="472440"/>
                </a:lnTo>
                <a:lnTo>
                  <a:pt x="913371" y="488950"/>
                </a:lnTo>
                <a:lnTo>
                  <a:pt x="930313" y="504190"/>
                </a:lnTo>
                <a:lnTo>
                  <a:pt x="947966" y="513080"/>
                </a:lnTo>
                <a:lnTo>
                  <a:pt x="973937" y="510540"/>
                </a:lnTo>
                <a:lnTo>
                  <a:pt x="993216" y="495300"/>
                </a:lnTo>
                <a:lnTo>
                  <a:pt x="995019" y="490220"/>
                </a:lnTo>
                <a:lnTo>
                  <a:pt x="1001306" y="472440"/>
                </a:lnTo>
                <a:close/>
              </a:path>
              <a:path w="2173604" h="1725929">
                <a:moveTo>
                  <a:pt x="2173249" y="292023"/>
                </a:moveTo>
                <a:lnTo>
                  <a:pt x="1076007" y="292023"/>
                </a:lnTo>
                <a:lnTo>
                  <a:pt x="1076007" y="320662"/>
                </a:lnTo>
                <a:lnTo>
                  <a:pt x="2144611" y="320662"/>
                </a:lnTo>
                <a:lnTo>
                  <a:pt x="2144611" y="1340904"/>
                </a:lnTo>
                <a:lnTo>
                  <a:pt x="1805965" y="1697113"/>
                </a:lnTo>
                <a:lnTo>
                  <a:pt x="28638" y="1697113"/>
                </a:lnTo>
                <a:lnTo>
                  <a:pt x="28638" y="320662"/>
                </a:lnTo>
                <a:lnTo>
                  <a:pt x="195795" y="320662"/>
                </a:lnTo>
                <a:lnTo>
                  <a:pt x="195795" y="292023"/>
                </a:lnTo>
                <a:lnTo>
                  <a:pt x="14312" y="292023"/>
                </a:lnTo>
                <a:lnTo>
                  <a:pt x="0" y="292023"/>
                </a:lnTo>
                <a:lnTo>
                  <a:pt x="0" y="1725752"/>
                </a:lnTo>
                <a:lnTo>
                  <a:pt x="1817776" y="1725752"/>
                </a:lnTo>
                <a:lnTo>
                  <a:pt x="2173249" y="1352588"/>
                </a:lnTo>
                <a:lnTo>
                  <a:pt x="2173249" y="292023"/>
                </a:lnTo>
                <a:close/>
              </a:path>
            </a:pathLst>
          </a:custGeom>
          <a:solidFill>
            <a:srgbClr val="32A1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692C73BB-E673-41BE-A3E2-53FDAB3DE6F5}"/>
              </a:ext>
            </a:extLst>
          </p:cNvPr>
          <p:cNvSpPr txBox="1"/>
          <p:nvPr/>
        </p:nvSpPr>
        <p:spPr>
          <a:xfrm>
            <a:off x="7272338" y="3892550"/>
            <a:ext cx="174625" cy="177800"/>
          </a:xfrm>
          <a:prstGeom prst="rect">
            <a:avLst/>
          </a:prstGeom>
        </p:spPr>
        <p:txBody>
          <a:bodyPr lIns="0" tIns="16510" rIns="0" bIns="0">
            <a:spAutoFit/>
          </a:bodyPr>
          <a:lstStyle/>
          <a:p>
            <a:pPr marL="12700" eaLnBrk="1" fontAlgn="auto" hangingPunct="1">
              <a:spcBef>
                <a:spcPts val="130"/>
              </a:spcBef>
              <a:spcAft>
                <a:spcPts val="0"/>
              </a:spcAft>
              <a:defRPr/>
            </a:pPr>
            <a:r>
              <a:rPr sz="1050" b="1" spc="-50" dirty="0">
                <a:solidFill>
                  <a:srgbClr val="E5097F"/>
                </a:solidFill>
                <a:latin typeface="Formular" panose="02000000000000000000" pitchFamily="2" charset="-52"/>
                <a:cs typeface="Arial"/>
              </a:rPr>
              <a:t>+</a:t>
            </a:r>
            <a:r>
              <a:rPr sz="1050" b="1" spc="15" dirty="0">
                <a:solidFill>
                  <a:srgbClr val="E5097F"/>
                </a:solidFill>
                <a:latin typeface="Formular" panose="02000000000000000000" pitchFamily="2" charset="-52"/>
                <a:cs typeface="Arial"/>
              </a:rPr>
              <a:t>1</a:t>
            </a:r>
            <a:endParaRPr sz="1050">
              <a:latin typeface="Formular" panose="02000000000000000000" pitchFamily="2" charset="-52"/>
              <a:cs typeface="Arial"/>
            </a:endParaRPr>
          </a:p>
        </p:txBody>
      </p:sp>
      <p:sp>
        <p:nvSpPr>
          <p:cNvPr id="5143" name="object 27">
            <a:extLst>
              <a:ext uri="{FF2B5EF4-FFF2-40B4-BE49-F238E27FC236}">
                <a16:creationId xmlns:a16="http://schemas.microsoft.com/office/drawing/2014/main" id="{16164E38-C83A-4D63-AA4F-65C7B1CE01BF}"/>
              </a:ext>
            </a:extLst>
          </p:cNvPr>
          <p:cNvSpPr>
            <a:spLocks/>
          </p:cNvSpPr>
          <p:nvPr/>
        </p:nvSpPr>
        <p:spPr bwMode="auto">
          <a:xfrm>
            <a:off x="7242175" y="3881438"/>
            <a:ext cx="230188" cy="230187"/>
          </a:xfrm>
          <a:custGeom>
            <a:avLst/>
            <a:gdLst>
              <a:gd name="T0" fmla="*/ 113367 w 230504"/>
              <a:gd name="T1" fmla="*/ 0 h 230504"/>
              <a:gd name="T2" fmla="*/ 69239 w 230504"/>
              <a:gd name="T3" fmla="*/ 8912 h 230504"/>
              <a:gd name="T4" fmla="*/ 33202 w 230504"/>
              <a:gd name="T5" fmla="*/ 33202 h 230504"/>
              <a:gd name="T6" fmla="*/ 8912 w 230504"/>
              <a:gd name="T7" fmla="*/ 69235 h 230504"/>
              <a:gd name="T8" fmla="*/ 0 w 230504"/>
              <a:gd name="T9" fmla="*/ 113362 h 230504"/>
              <a:gd name="T10" fmla="*/ 8912 w 230504"/>
              <a:gd name="T11" fmla="*/ 157489 h 230504"/>
              <a:gd name="T12" fmla="*/ 33202 w 230504"/>
              <a:gd name="T13" fmla="*/ 193522 h 230504"/>
              <a:gd name="T14" fmla="*/ 69239 w 230504"/>
              <a:gd name="T15" fmla="*/ 217817 h 230504"/>
              <a:gd name="T16" fmla="*/ 113367 w 230504"/>
              <a:gd name="T17" fmla="*/ 226724 h 230504"/>
              <a:gd name="T18" fmla="*/ 157496 w 230504"/>
              <a:gd name="T19" fmla="*/ 217817 h 230504"/>
              <a:gd name="T20" fmla="*/ 174352 w 230504"/>
              <a:gd name="T21" fmla="*/ 206454 h 230504"/>
              <a:gd name="T22" fmla="*/ 113367 w 230504"/>
              <a:gd name="T23" fmla="*/ 206454 h 230504"/>
              <a:gd name="T24" fmla="*/ 78783 w 230504"/>
              <a:gd name="T25" fmla="*/ 198586 h 230504"/>
              <a:gd name="T26" fmla="*/ 49007 w 230504"/>
              <a:gd name="T27" fmla="*/ 177719 h 230504"/>
              <a:gd name="T28" fmla="*/ 28137 w 230504"/>
              <a:gd name="T29" fmla="*/ 147945 h 230504"/>
              <a:gd name="T30" fmla="*/ 20272 w 230504"/>
              <a:gd name="T31" fmla="*/ 113362 h 230504"/>
              <a:gd name="T32" fmla="*/ 28137 w 230504"/>
              <a:gd name="T33" fmla="*/ 78778 h 230504"/>
              <a:gd name="T34" fmla="*/ 49007 w 230504"/>
              <a:gd name="T35" fmla="*/ 49005 h 230504"/>
              <a:gd name="T36" fmla="*/ 78783 w 230504"/>
              <a:gd name="T37" fmla="*/ 28137 h 230504"/>
              <a:gd name="T38" fmla="*/ 113367 w 230504"/>
              <a:gd name="T39" fmla="*/ 20272 h 230504"/>
              <a:gd name="T40" fmla="*/ 174351 w 230504"/>
              <a:gd name="T41" fmla="*/ 20272 h 230504"/>
              <a:gd name="T42" fmla="*/ 157496 w 230504"/>
              <a:gd name="T43" fmla="*/ 8912 h 230504"/>
              <a:gd name="T44" fmla="*/ 113367 w 230504"/>
              <a:gd name="T45" fmla="*/ 0 h 230504"/>
              <a:gd name="T46" fmla="*/ 174351 w 230504"/>
              <a:gd name="T47" fmla="*/ 20272 h 230504"/>
              <a:gd name="T48" fmla="*/ 113367 w 230504"/>
              <a:gd name="T49" fmla="*/ 20272 h 230504"/>
              <a:gd name="T50" fmla="*/ 147952 w 230504"/>
              <a:gd name="T51" fmla="*/ 28137 h 230504"/>
              <a:gd name="T52" fmla="*/ 177727 w 230504"/>
              <a:gd name="T53" fmla="*/ 49005 h 230504"/>
              <a:gd name="T54" fmla="*/ 198595 w 230504"/>
              <a:gd name="T55" fmla="*/ 78778 h 230504"/>
              <a:gd name="T56" fmla="*/ 206463 w 230504"/>
              <a:gd name="T57" fmla="*/ 113362 h 230504"/>
              <a:gd name="T58" fmla="*/ 198595 w 230504"/>
              <a:gd name="T59" fmla="*/ 147945 h 230504"/>
              <a:gd name="T60" fmla="*/ 177727 w 230504"/>
              <a:gd name="T61" fmla="*/ 177719 h 230504"/>
              <a:gd name="T62" fmla="*/ 147952 w 230504"/>
              <a:gd name="T63" fmla="*/ 198586 h 230504"/>
              <a:gd name="T64" fmla="*/ 113367 w 230504"/>
              <a:gd name="T65" fmla="*/ 206454 h 230504"/>
              <a:gd name="T66" fmla="*/ 174352 w 230504"/>
              <a:gd name="T67" fmla="*/ 206454 h 230504"/>
              <a:gd name="T68" fmla="*/ 193531 w 230504"/>
              <a:gd name="T69" fmla="*/ 193522 h 230504"/>
              <a:gd name="T70" fmla="*/ 217827 w 230504"/>
              <a:gd name="T71" fmla="*/ 157489 h 230504"/>
              <a:gd name="T72" fmla="*/ 226735 w 230504"/>
              <a:gd name="T73" fmla="*/ 113362 h 230504"/>
              <a:gd name="T74" fmla="*/ 217827 w 230504"/>
              <a:gd name="T75" fmla="*/ 69235 h 230504"/>
              <a:gd name="T76" fmla="*/ 193531 w 230504"/>
              <a:gd name="T77" fmla="*/ 33202 h 230504"/>
              <a:gd name="T78" fmla="*/ 174351 w 230504"/>
              <a:gd name="T79" fmla="*/ 20272 h 23050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30504" h="230504">
                <a:moveTo>
                  <a:pt x="115091" y="0"/>
                </a:moveTo>
                <a:lnTo>
                  <a:pt x="70291" y="9044"/>
                </a:lnTo>
                <a:lnTo>
                  <a:pt x="33708" y="33708"/>
                </a:lnTo>
                <a:lnTo>
                  <a:pt x="9044" y="70291"/>
                </a:lnTo>
                <a:lnTo>
                  <a:pt x="0" y="115091"/>
                </a:lnTo>
                <a:lnTo>
                  <a:pt x="9044" y="159891"/>
                </a:lnTo>
                <a:lnTo>
                  <a:pt x="33708" y="196474"/>
                </a:lnTo>
                <a:lnTo>
                  <a:pt x="70291" y="221139"/>
                </a:lnTo>
                <a:lnTo>
                  <a:pt x="115091" y="230183"/>
                </a:lnTo>
                <a:lnTo>
                  <a:pt x="159891" y="221139"/>
                </a:lnTo>
                <a:lnTo>
                  <a:pt x="177003" y="209602"/>
                </a:lnTo>
                <a:lnTo>
                  <a:pt x="115091" y="209602"/>
                </a:lnTo>
                <a:lnTo>
                  <a:pt x="79980" y="201615"/>
                </a:lnTo>
                <a:lnTo>
                  <a:pt x="49752" y="180429"/>
                </a:lnTo>
                <a:lnTo>
                  <a:pt x="28566" y="150202"/>
                </a:lnTo>
                <a:lnTo>
                  <a:pt x="20580" y="115091"/>
                </a:lnTo>
                <a:lnTo>
                  <a:pt x="28566" y="79980"/>
                </a:lnTo>
                <a:lnTo>
                  <a:pt x="49752" y="49752"/>
                </a:lnTo>
                <a:lnTo>
                  <a:pt x="79980" y="28566"/>
                </a:lnTo>
                <a:lnTo>
                  <a:pt x="115091" y="20580"/>
                </a:lnTo>
                <a:lnTo>
                  <a:pt x="177002" y="20580"/>
                </a:lnTo>
                <a:lnTo>
                  <a:pt x="159891" y="9044"/>
                </a:lnTo>
                <a:lnTo>
                  <a:pt x="115091" y="0"/>
                </a:lnTo>
                <a:close/>
              </a:path>
              <a:path w="230504" h="230504">
                <a:moveTo>
                  <a:pt x="177002" y="20580"/>
                </a:moveTo>
                <a:lnTo>
                  <a:pt x="115091" y="20580"/>
                </a:lnTo>
                <a:lnTo>
                  <a:pt x="150202" y="28566"/>
                </a:lnTo>
                <a:lnTo>
                  <a:pt x="180429" y="49752"/>
                </a:lnTo>
                <a:lnTo>
                  <a:pt x="201615" y="79980"/>
                </a:lnTo>
                <a:lnTo>
                  <a:pt x="209602" y="115091"/>
                </a:lnTo>
                <a:lnTo>
                  <a:pt x="201615" y="150202"/>
                </a:lnTo>
                <a:lnTo>
                  <a:pt x="180429" y="180429"/>
                </a:lnTo>
                <a:lnTo>
                  <a:pt x="150202" y="201615"/>
                </a:lnTo>
                <a:lnTo>
                  <a:pt x="115091" y="209602"/>
                </a:lnTo>
                <a:lnTo>
                  <a:pt x="177003" y="209602"/>
                </a:lnTo>
                <a:lnTo>
                  <a:pt x="196474" y="196474"/>
                </a:lnTo>
                <a:lnTo>
                  <a:pt x="221139" y="159891"/>
                </a:lnTo>
                <a:lnTo>
                  <a:pt x="230183" y="115091"/>
                </a:lnTo>
                <a:lnTo>
                  <a:pt x="221139" y="70291"/>
                </a:lnTo>
                <a:lnTo>
                  <a:pt x="196474" y="33708"/>
                </a:lnTo>
                <a:lnTo>
                  <a:pt x="177002" y="20580"/>
                </a:lnTo>
                <a:close/>
              </a:path>
            </a:pathLst>
          </a:custGeom>
          <a:solidFill>
            <a:srgbClr val="E509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C890737F-E934-454A-A928-4F225AAEF3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1025525" cy="220663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5145" name="object 29">
            <a:extLst>
              <a:ext uri="{FF2B5EF4-FFF2-40B4-BE49-F238E27FC236}">
                <a16:creationId xmlns:a16="http://schemas.microsoft.com/office/drawing/2014/main" id="{8FC4A9D0-B1BA-4E96-90F0-FE7FA6A38D3A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pic>
        <p:nvPicPr>
          <p:cNvPr id="5146" name="Рисунок 2" descr="Изображение выглядит как цветной, человек, флаг, полосатый&#10;&#10;Автоматически созданное описание">
            <a:extLst>
              <a:ext uri="{FF2B5EF4-FFF2-40B4-BE49-F238E27FC236}">
                <a16:creationId xmlns:a16="http://schemas.microsoft.com/office/drawing/2014/main" id="{1B32FF08-F63A-4050-BE92-D75BB1BC0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4" t="4443" b="5214"/>
          <a:stretch>
            <a:fillRect/>
          </a:stretch>
        </p:blipFill>
        <p:spPr bwMode="auto">
          <a:xfrm>
            <a:off x="141288" y="715963"/>
            <a:ext cx="365918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2">
            <a:extLst>
              <a:ext uri="{FF2B5EF4-FFF2-40B4-BE49-F238E27FC236}">
                <a16:creationId xmlns:a16="http://schemas.microsoft.com/office/drawing/2014/main" id="{B46457B1-76FE-4A49-991C-A65648F137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04900" y="265113"/>
            <a:ext cx="4953000" cy="4826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u="none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ТРУДОУСТРОЙСТВО</a:t>
            </a:r>
          </a:p>
        </p:txBody>
      </p:sp>
      <p:sp>
        <p:nvSpPr>
          <p:cNvPr id="26627" name="object 3">
            <a:extLst>
              <a:ext uri="{FF2B5EF4-FFF2-40B4-BE49-F238E27FC236}">
                <a16:creationId xmlns:a16="http://schemas.microsoft.com/office/drawing/2014/main" id="{BAD457D7-541D-4E08-9C8B-7992050F0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904875"/>
            <a:ext cx="7183438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06388" indent="-293688"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Правительство Челябинской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Министерство культуры Челябинской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Министерство экономического развития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Законодательное собрание Челябинской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Агентство международного сотрудничества Челябинской 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Южно-Уральская торгово-промышленная палата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Торговый дом «Библио-Глобус»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Историко-культурный заповедник «Аркаим»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Государственный исторический музей Южного Урала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Центр историко-культурного наследия Челябинска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Региональный исполнительный комитет партии «Единая Россия»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Школы Челябинска и Челябинской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Телеканал «СТС-Челябинск»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31 канал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Новостной портал 74.ru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Бюро переводов «Авангард»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Издательская группа «Парамон Медиа»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cs typeface="Arial" panose="020B0604020202020204" pitchFamily="34" charset="0"/>
              </a:rPr>
              <a:t>AIESEC 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(ЧГОО «АЙЕСЕК»)</a:t>
            </a: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Мультимедийный исторический парк «Россия – моя история»</a:t>
            </a: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6628" name="object 4">
            <a:extLst>
              <a:ext uri="{FF2B5EF4-FFF2-40B4-BE49-F238E27FC236}">
                <a16:creationId xmlns:a16="http://schemas.microsoft.com/office/drawing/2014/main" id="{4F293A35-0B1E-4E76-A25C-176EF6BE8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376238"/>
            <a:ext cx="3776663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F2BBCE5F-1100-4C36-8F96-B111C0ED6E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9493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26630" name="object 6">
            <a:extLst>
              <a:ext uri="{FF2B5EF4-FFF2-40B4-BE49-F238E27FC236}">
                <a16:creationId xmlns:a16="http://schemas.microsoft.com/office/drawing/2014/main" id="{953612A2-4CFC-4BAB-86EE-E787F643F583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pic>
        <p:nvPicPr>
          <p:cNvPr id="26631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80F6926-C864-4FA3-9A31-24CA77300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4" t="20930" r="29245" b="26520"/>
          <a:stretch>
            <a:fillRect/>
          </a:stretch>
        </p:blipFill>
        <p:spPr bwMode="auto">
          <a:xfrm>
            <a:off x="10096500" y="506413"/>
            <a:ext cx="10922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ject 2">
            <a:extLst>
              <a:ext uri="{FF2B5EF4-FFF2-40B4-BE49-F238E27FC236}">
                <a16:creationId xmlns:a16="http://schemas.microsoft.com/office/drawing/2014/main" id="{D04A4703-5776-40C8-8A70-5B45EED9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3582988"/>
            <a:ext cx="1557338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ject 3">
            <a:extLst>
              <a:ext uri="{FF2B5EF4-FFF2-40B4-BE49-F238E27FC236}">
                <a16:creationId xmlns:a16="http://schemas.microsoft.com/office/drawing/2014/main" id="{A398C6BF-E419-4C1A-AE0C-F924758B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933450"/>
            <a:ext cx="1563687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object 4">
            <a:extLst>
              <a:ext uri="{FF2B5EF4-FFF2-40B4-BE49-F238E27FC236}">
                <a16:creationId xmlns:a16="http://schemas.microsoft.com/office/drawing/2014/main" id="{2AAFB489-DA6B-4024-B8F3-F5798AA6DBDC}"/>
              </a:ext>
            </a:extLst>
          </p:cNvPr>
          <p:cNvSpPr>
            <a:spLocks/>
          </p:cNvSpPr>
          <p:nvPr/>
        </p:nvSpPr>
        <p:spPr bwMode="auto">
          <a:xfrm>
            <a:off x="3970338" y="6061075"/>
            <a:ext cx="8151812" cy="795338"/>
          </a:xfrm>
          <a:custGeom>
            <a:avLst/>
            <a:gdLst>
              <a:gd name="T0" fmla="*/ 8154754 w 8151495"/>
              <a:gd name="T1" fmla="*/ 0 h 795020"/>
              <a:gd name="T2" fmla="*/ 0 w 8151495"/>
              <a:gd name="T3" fmla="*/ 0 h 795020"/>
              <a:gd name="T4" fmla="*/ 0 w 8151495"/>
              <a:gd name="T5" fmla="*/ 798235 h 795020"/>
              <a:gd name="T6" fmla="*/ 8154754 w 8151495"/>
              <a:gd name="T7" fmla="*/ 798235 h 795020"/>
              <a:gd name="T8" fmla="*/ 8154754 w 8151495"/>
              <a:gd name="T9" fmla="*/ 0 h 795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1495" h="795020">
                <a:moveTo>
                  <a:pt x="8151267" y="0"/>
                </a:moveTo>
                <a:lnTo>
                  <a:pt x="0" y="0"/>
                </a:lnTo>
                <a:lnTo>
                  <a:pt x="0" y="794731"/>
                </a:lnTo>
                <a:lnTo>
                  <a:pt x="8151267" y="794731"/>
                </a:lnTo>
                <a:lnTo>
                  <a:pt x="8151267" y="0"/>
                </a:lnTo>
                <a:close/>
              </a:path>
            </a:pathLst>
          </a:custGeom>
          <a:solidFill>
            <a:srgbClr val="612F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7653" name="object 5">
            <a:extLst>
              <a:ext uri="{FF2B5EF4-FFF2-40B4-BE49-F238E27FC236}">
                <a16:creationId xmlns:a16="http://schemas.microsoft.com/office/drawing/2014/main" id="{B155289D-549D-4F14-96BF-ECF25F37CE2E}"/>
              </a:ext>
            </a:extLst>
          </p:cNvPr>
          <p:cNvGrpSpPr>
            <a:grpSpLocks/>
          </p:cNvGrpSpPr>
          <p:nvPr/>
        </p:nvGrpSpPr>
        <p:grpSpPr bwMode="auto">
          <a:xfrm>
            <a:off x="0" y="6061075"/>
            <a:ext cx="3970338" cy="796925"/>
            <a:chOff x="-3" y="6061151"/>
            <a:chExt cx="3970020" cy="796925"/>
          </a:xfrm>
        </p:grpSpPr>
        <p:sp>
          <p:nvSpPr>
            <p:cNvPr id="27673" name="object 6">
              <a:extLst>
                <a:ext uri="{FF2B5EF4-FFF2-40B4-BE49-F238E27FC236}">
                  <a16:creationId xmlns:a16="http://schemas.microsoft.com/office/drawing/2014/main" id="{EE1FE4EF-8C82-4F0D-B256-756FE8DC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" y="6061151"/>
              <a:ext cx="877569" cy="796925"/>
            </a:xfrm>
            <a:custGeom>
              <a:avLst/>
              <a:gdLst>
                <a:gd name="T0" fmla="*/ 877478 w 877569"/>
                <a:gd name="T1" fmla="*/ 0 h 796925"/>
                <a:gd name="T2" fmla="*/ 0 w 877569"/>
                <a:gd name="T3" fmla="*/ 0 h 796925"/>
                <a:gd name="T4" fmla="*/ 0 w 877569"/>
                <a:gd name="T5" fmla="*/ 796848 h 796925"/>
                <a:gd name="T6" fmla="*/ 877478 w 877569"/>
                <a:gd name="T7" fmla="*/ 796848 h 796925"/>
                <a:gd name="T8" fmla="*/ 877478 w 877569"/>
                <a:gd name="T9" fmla="*/ 0 h 796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7569" h="796925">
                  <a:moveTo>
                    <a:pt x="877478" y="0"/>
                  </a:moveTo>
                  <a:lnTo>
                    <a:pt x="0" y="0"/>
                  </a:lnTo>
                  <a:lnTo>
                    <a:pt x="0" y="796848"/>
                  </a:lnTo>
                  <a:lnTo>
                    <a:pt x="877478" y="796848"/>
                  </a:lnTo>
                  <a:lnTo>
                    <a:pt x="877478" y="0"/>
                  </a:lnTo>
                  <a:close/>
                </a:path>
              </a:pathLst>
            </a:custGeom>
            <a:solidFill>
              <a:srgbClr val="F7A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7674" name="object 7">
              <a:extLst>
                <a:ext uri="{FF2B5EF4-FFF2-40B4-BE49-F238E27FC236}">
                  <a16:creationId xmlns:a16="http://schemas.microsoft.com/office/drawing/2014/main" id="{1D3CD7E6-6F07-47D7-9A6D-FFFDA6158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02" y="6061151"/>
              <a:ext cx="3093085" cy="795020"/>
            </a:xfrm>
            <a:custGeom>
              <a:avLst/>
              <a:gdLst>
                <a:gd name="T0" fmla="*/ 3092530 w 3093085"/>
                <a:gd name="T1" fmla="*/ 0 h 795020"/>
                <a:gd name="T2" fmla="*/ 0 w 3093085"/>
                <a:gd name="T3" fmla="*/ 0 h 795020"/>
                <a:gd name="T4" fmla="*/ 0 w 3093085"/>
                <a:gd name="T5" fmla="*/ 794731 h 795020"/>
                <a:gd name="T6" fmla="*/ 3092530 w 3093085"/>
                <a:gd name="T7" fmla="*/ 794731 h 795020"/>
                <a:gd name="T8" fmla="*/ 3092530 w 3093085"/>
                <a:gd name="T9" fmla="*/ 0 h 7950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93085" h="795020">
                  <a:moveTo>
                    <a:pt x="3092530" y="0"/>
                  </a:moveTo>
                  <a:lnTo>
                    <a:pt x="0" y="0"/>
                  </a:lnTo>
                  <a:lnTo>
                    <a:pt x="0" y="794731"/>
                  </a:lnTo>
                  <a:lnTo>
                    <a:pt x="3092530" y="794731"/>
                  </a:lnTo>
                  <a:lnTo>
                    <a:pt x="3092530" y="0"/>
                  </a:lnTo>
                  <a:close/>
                </a:path>
              </a:pathLst>
            </a:custGeom>
            <a:solidFill>
              <a:srgbClr val="D63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27675" name="object 8">
              <a:extLst>
                <a:ext uri="{FF2B5EF4-FFF2-40B4-BE49-F238E27FC236}">
                  <a16:creationId xmlns:a16="http://schemas.microsoft.com/office/drawing/2014/main" id="{41623A60-D7AA-4092-B48B-B04884052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605" y="6274746"/>
              <a:ext cx="63597" cy="82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6" name="object 9">
              <a:extLst>
                <a:ext uri="{FF2B5EF4-FFF2-40B4-BE49-F238E27FC236}">
                  <a16:creationId xmlns:a16="http://schemas.microsoft.com/office/drawing/2014/main" id="{D8270F7A-56B4-4D9D-86FF-56D81ABF0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184" y="6274742"/>
              <a:ext cx="224528" cy="8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7" name="object 10">
              <a:extLst>
                <a:ext uri="{FF2B5EF4-FFF2-40B4-BE49-F238E27FC236}">
                  <a16:creationId xmlns:a16="http://schemas.microsoft.com/office/drawing/2014/main" id="{90CFDFFA-3AFF-4B54-9024-F69D3A75F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699" y="6274742"/>
              <a:ext cx="150638" cy="8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8" name="object 11">
              <a:extLst>
                <a:ext uri="{FF2B5EF4-FFF2-40B4-BE49-F238E27FC236}">
                  <a16:creationId xmlns:a16="http://schemas.microsoft.com/office/drawing/2014/main" id="{57F0238E-C1F7-48C7-A594-6CE4901A7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324" y="6273241"/>
              <a:ext cx="323230" cy="85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object 12">
              <a:extLst>
                <a:ext uri="{FF2B5EF4-FFF2-40B4-BE49-F238E27FC236}">
                  <a16:creationId xmlns:a16="http://schemas.microsoft.com/office/drawing/2014/main" id="{1AED1865-7670-4DCD-A32D-1F48D64AEA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524" y="6252810"/>
              <a:ext cx="69616" cy="104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0" name="object 13">
              <a:extLst>
                <a:ext uri="{FF2B5EF4-FFF2-40B4-BE49-F238E27FC236}">
                  <a16:creationId xmlns:a16="http://schemas.microsoft.com/office/drawing/2014/main" id="{EA21E145-F249-4133-B1CA-981DC4F76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302" y="6426035"/>
              <a:ext cx="958215" cy="104139"/>
            </a:xfrm>
            <a:custGeom>
              <a:avLst/>
              <a:gdLst>
                <a:gd name="T0" fmla="*/ 13843 w 958214"/>
                <a:gd name="T1" fmla="*/ 14071 h 104140"/>
                <a:gd name="T2" fmla="*/ 137477 w 958214"/>
                <a:gd name="T3" fmla="*/ 12585 h 104140"/>
                <a:gd name="T4" fmla="*/ 127279 w 958214"/>
                <a:gd name="T5" fmla="*/ 63857 h 104140"/>
                <a:gd name="T6" fmla="*/ 84353 w 958214"/>
                <a:gd name="T7" fmla="*/ 54268 h 104140"/>
                <a:gd name="T8" fmla="*/ 108153 w 958214"/>
                <a:gd name="T9" fmla="*/ 12585 h 104140"/>
                <a:gd name="T10" fmla="*/ 133324 w 958214"/>
                <a:gd name="T11" fmla="*/ 9385 h 104140"/>
                <a:gd name="T12" fmla="*/ 71335 w 958214"/>
                <a:gd name="T13" fmla="*/ 25908 h 104140"/>
                <a:gd name="T14" fmla="*/ 108153 w 958214"/>
                <a:gd name="T15" fmla="*/ 85409 h 104140"/>
                <a:gd name="T16" fmla="*/ 147408 w 958214"/>
                <a:gd name="T17" fmla="*/ 42697 h 104140"/>
                <a:gd name="T18" fmla="*/ 198196 w 958214"/>
                <a:gd name="T19" fmla="*/ 72823 h 104140"/>
                <a:gd name="T20" fmla="*/ 174993 w 958214"/>
                <a:gd name="T21" fmla="*/ 31140 h 104140"/>
                <a:gd name="T22" fmla="*/ 213664 w 958214"/>
                <a:gd name="T23" fmla="*/ 16510 h 104140"/>
                <a:gd name="T24" fmla="*/ 210388 w 958214"/>
                <a:gd name="T25" fmla="*/ 1739 h 104140"/>
                <a:gd name="T26" fmla="*/ 159410 w 958214"/>
                <a:gd name="T27" fmla="*/ 42710 h 104140"/>
                <a:gd name="T28" fmla="*/ 210947 w 958214"/>
                <a:gd name="T29" fmla="*/ 83466 h 104140"/>
                <a:gd name="T30" fmla="*/ 297256 w 958214"/>
                <a:gd name="T31" fmla="*/ 1498 h 104140"/>
                <a:gd name="T32" fmla="*/ 269671 w 958214"/>
                <a:gd name="T33" fmla="*/ 59209 h 104140"/>
                <a:gd name="T34" fmla="*/ 389026 w 958214"/>
                <a:gd name="T35" fmla="*/ 71324 h 104140"/>
                <a:gd name="T36" fmla="*/ 375412 w 958214"/>
                <a:gd name="T37" fmla="*/ 71324 h 104140"/>
                <a:gd name="T38" fmla="*/ 347129 w 958214"/>
                <a:gd name="T39" fmla="*/ 22047 h 104140"/>
                <a:gd name="T40" fmla="*/ 334137 w 958214"/>
                <a:gd name="T41" fmla="*/ 22047 h 104140"/>
                <a:gd name="T42" fmla="*/ 315607 w 958214"/>
                <a:gd name="T43" fmla="*/ 71324 h 104140"/>
                <a:gd name="T44" fmla="*/ 387299 w 958214"/>
                <a:gd name="T45" fmla="*/ 104103 h 104140"/>
                <a:gd name="T46" fmla="*/ 475107 w 958214"/>
                <a:gd name="T47" fmla="*/ 60237 h 104140"/>
                <a:gd name="T48" fmla="*/ 431279 w 958214"/>
                <a:gd name="T49" fmla="*/ 47891 h 104140"/>
                <a:gd name="T50" fmla="*/ 455523 w 958214"/>
                <a:gd name="T51" fmla="*/ 1485 h 104140"/>
                <a:gd name="T52" fmla="*/ 461175 w 958214"/>
                <a:gd name="T53" fmla="*/ 60237 h 104140"/>
                <a:gd name="T54" fmla="*/ 556677 w 958214"/>
                <a:gd name="T55" fmla="*/ 13728 h 104140"/>
                <a:gd name="T56" fmla="*/ 541767 w 958214"/>
                <a:gd name="T57" fmla="*/ 40398 h 104140"/>
                <a:gd name="T58" fmla="*/ 546276 w 958214"/>
                <a:gd name="T59" fmla="*/ 4622 h 104140"/>
                <a:gd name="T60" fmla="*/ 509103 w 958214"/>
                <a:gd name="T61" fmla="*/ 83910 h 104140"/>
                <a:gd name="T62" fmla="*/ 556601 w 958214"/>
                <a:gd name="T63" fmla="*/ 40398 h 104140"/>
                <a:gd name="T64" fmla="*/ 627772 w 958214"/>
                <a:gd name="T65" fmla="*/ 67743 h 104140"/>
                <a:gd name="T66" fmla="*/ 587690 w 958214"/>
                <a:gd name="T67" fmla="*/ 54268 h 104140"/>
                <a:gd name="T68" fmla="*/ 611046 w 958214"/>
                <a:gd name="T69" fmla="*/ 12573 h 104140"/>
                <a:gd name="T70" fmla="*/ 639697 w 958214"/>
                <a:gd name="T71" fmla="*/ 14363 h 104140"/>
                <a:gd name="T72" fmla="*/ 582280 w 958214"/>
                <a:gd name="T73" fmla="*/ 12052 h 104140"/>
                <a:gd name="T74" fmla="*/ 594396 w 958214"/>
                <a:gd name="T75" fmla="*/ 82221 h 104140"/>
                <a:gd name="T76" fmla="*/ 644510 w 958214"/>
                <a:gd name="T77" fmla="*/ 58980 h 104140"/>
                <a:gd name="T78" fmla="*/ 678572 w 958214"/>
                <a:gd name="T79" fmla="*/ 83897 h 104140"/>
                <a:gd name="T80" fmla="*/ 797253 w 958214"/>
                <a:gd name="T81" fmla="*/ 52057 h 104140"/>
                <a:gd name="T82" fmla="*/ 791703 w 958214"/>
                <a:gd name="T83" fmla="*/ 36245 h 104140"/>
                <a:gd name="T84" fmla="*/ 792313 w 958214"/>
                <a:gd name="T85" fmla="*/ 13500 h 104140"/>
                <a:gd name="T86" fmla="*/ 778775 w 958214"/>
                <a:gd name="T87" fmla="*/ 71909 h 104140"/>
                <a:gd name="T88" fmla="*/ 783042 w 958214"/>
                <a:gd name="T89" fmla="*/ 5029 h 104140"/>
                <a:gd name="T90" fmla="*/ 744599 w 958214"/>
                <a:gd name="T91" fmla="*/ 35318 h 104140"/>
                <a:gd name="T92" fmla="*/ 779765 w 958214"/>
                <a:gd name="T93" fmla="*/ 3200 h 104140"/>
                <a:gd name="T94" fmla="*/ 797253 w 958214"/>
                <a:gd name="T95" fmla="*/ 60352 h 104140"/>
                <a:gd name="T96" fmla="*/ 862823 w 958214"/>
                <a:gd name="T97" fmla="*/ 47675 h 104140"/>
                <a:gd name="T98" fmla="*/ 872285 w 958214"/>
                <a:gd name="T99" fmla="*/ 1498 h 104140"/>
                <a:gd name="T100" fmla="*/ 958060 w 958214"/>
                <a:gd name="T101" fmla="*/ 1498 h 104140"/>
                <a:gd name="T102" fmla="*/ 889150 w 958214"/>
                <a:gd name="T103" fmla="*/ 1498 h 104140"/>
                <a:gd name="T104" fmla="*/ 944205 w 958214"/>
                <a:gd name="T105" fmla="*/ 83897 h 1041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58214" h="104140">
                  <a:moveTo>
                    <a:pt x="57937" y="1498"/>
                  </a:moveTo>
                  <a:lnTo>
                    <a:pt x="0" y="1498"/>
                  </a:lnTo>
                  <a:lnTo>
                    <a:pt x="0" y="83908"/>
                  </a:lnTo>
                  <a:lnTo>
                    <a:pt x="13843" y="83908"/>
                  </a:lnTo>
                  <a:lnTo>
                    <a:pt x="13843" y="14071"/>
                  </a:lnTo>
                  <a:lnTo>
                    <a:pt x="57937" y="14071"/>
                  </a:lnTo>
                  <a:lnTo>
                    <a:pt x="57937" y="1498"/>
                  </a:lnTo>
                  <a:close/>
                </a:path>
                <a:path w="958214" h="104140">
                  <a:moveTo>
                    <a:pt x="147408" y="42697"/>
                  </a:moveTo>
                  <a:lnTo>
                    <a:pt x="144868" y="25908"/>
                  </a:lnTo>
                  <a:lnTo>
                    <a:pt x="137477" y="12585"/>
                  </a:lnTo>
                  <a:lnTo>
                    <a:pt x="137350" y="12344"/>
                  </a:lnTo>
                  <a:lnTo>
                    <a:pt x="133324" y="9385"/>
                  </a:lnTo>
                  <a:lnTo>
                    <a:pt x="133324" y="42697"/>
                  </a:lnTo>
                  <a:lnTo>
                    <a:pt x="131838" y="54279"/>
                  </a:lnTo>
                  <a:lnTo>
                    <a:pt x="127279" y="63868"/>
                  </a:lnTo>
                  <a:lnTo>
                    <a:pt x="119443" y="70408"/>
                  </a:lnTo>
                  <a:lnTo>
                    <a:pt x="108153" y="72834"/>
                  </a:lnTo>
                  <a:lnTo>
                    <a:pt x="96799" y="70408"/>
                  </a:lnTo>
                  <a:lnTo>
                    <a:pt x="88925" y="63868"/>
                  </a:lnTo>
                  <a:lnTo>
                    <a:pt x="84353" y="54279"/>
                  </a:lnTo>
                  <a:lnTo>
                    <a:pt x="82867" y="42697"/>
                  </a:lnTo>
                  <a:lnTo>
                    <a:pt x="84353" y="31140"/>
                  </a:lnTo>
                  <a:lnTo>
                    <a:pt x="88925" y="21539"/>
                  </a:lnTo>
                  <a:lnTo>
                    <a:pt x="96799" y="14998"/>
                  </a:lnTo>
                  <a:lnTo>
                    <a:pt x="108153" y="12585"/>
                  </a:lnTo>
                  <a:lnTo>
                    <a:pt x="119443" y="14998"/>
                  </a:lnTo>
                  <a:lnTo>
                    <a:pt x="127279" y="21539"/>
                  </a:lnTo>
                  <a:lnTo>
                    <a:pt x="131838" y="31140"/>
                  </a:lnTo>
                  <a:lnTo>
                    <a:pt x="133324" y="42697"/>
                  </a:lnTo>
                  <a:lnTo>
                    <a:pt x="133324" y="9385"/>
                  </a:lnTo>
                  <a:lnTo>
                    <a:pt x="125044" y="3289"/>
                  </a:lnTo>
                  <a:lnTo>
                    <a:pt x="108153" y="0"/>
                  </a:lnTo>
                  <a:lnTo>
                    <a:pt x="91186" y="3289"/>
                  </a:lnTo>
                  <a:lnTo>
                    <a:pt x="78867" y="12344"/>
                  </a:lnTo>
                  <a:lnTo>
                    <a:pt x="71335" y="25908"/>
                  </a:lnTo>
                  <a:lnTo>
                    <a:pt x="68795" y="42697"/>
                  </a:lnTo>
                  <a:lnTo>
                    <a:pt x="71335" y="59512"/>
                  </a:lnTo>
                  <a:lnTo>
                    <a:pt x="78867" y="73063"/>
                  </a:lnTo>
                  <a:lnTo>
                    <a:pt x="91186" y="82118"/>
                  </a:lnTo>
                  <a:lnTo>
                    <a:pt x="108153" y="85420"/>
                  </a:lnTo>
                  <a:lnTo>
                    <a:pt x="125044" y="82118"/>
                  </a:lnTo>
                  <a:lnTo>
                    <a:pt x="137350" y="73063"/>
                  </a:lnTo>
                  <a:lnTo>
                    <a:pt x="137477" y="72834"/>
                  </a:lnTo>
                  <a:lnTo>
                    <a:pt x="144868" y="59512"/>
                  </a:lnTo>
                  <a:lnTo>
                    <a:pt x="147408" y="42697"/>
                  </a:lnTo>
                  <a:close/>
                </a:path>
                <a:path w="958214" h="104140">
                  <a:moveTo>
                    <a:pt x="231787" y="58991"/>
                  </a:moveTo>
                  <a:lnTo>
                    <a:pt x="217258" y="58991"/>
                  </a:lnTo>
                  <a:lnTo>
                    <a:pt x="215049" y="67754"/>
                  </a:lnTo>
                  <a:lnTo>
                    <a:pt x="208356" y="72834"/>
                  </a:lnTo>
                  <a:lnTo>
                    <a:pt x="198196" y="72834"/>
                  </a:lnTo>
                  <a:lnTo>
                    <a:pt x="187185" y="70421"/>
                  </a:lnTo>
                  <a:lnTo>
                    <a:pt x="179489" y="63881"/>
                  </a:lnTo>
                  <a:lnTo>
                    <a:pt x="174980" y="54279"/>
                  </a:lnTo>
                  <a:lnTo>
                    <a:pt x="173507" y="42710"/>
                  </a:lnTo>
                  <a:lnTo>
                    <a:pt x="174993" y="31140"/>
                  </a:lnTo>
                  <a:lnTo>
                    <a:pt x="179552" y="21539"/>
                  </a:lnTo>
                  <a:lnTo>
                    <a:pt x="187286" y="14998"/>
                  </a:lnTo>
                  <a:lnTo>
                    <a:pt x="198310" y="12573"/>
                  </a:lnTo>
                  <a:lnTo>
                    <a:pt x="208013" y="12573"/>
                  </a:lnTo>
                  <a:lnTo>
                    <a:pt x="213664" y="16510"/>
                  </a:lnTo>
                  <a:lnTo>
                    <a:pt x="216319" y="24358"/>
                  </a:lnTo>
                  <a:lnTo>
                    <a:pt x="230860" y="24358"/>
                  </a:lnTo>
                  <a:lnTo>
                    <a:pt x="226987" y="14363"/>
                  </a:lnTo>
                  <a:lnTo>
                    <a:pt x="220052" y="6680"/>
                  </a:lnTo>
                  <a:lnTo>
                    <a:pt x="210388" y="1739"/>
                  </a:lnTo>
                  <a:lnTo>
                    <a:pt x="198310" y="0"/>
                  </a:lnTo>
                  <a:lnTo>
                    <a:pt x="181775" y="3175"/>
                  </a:lnTo>
                  <a:lnTo>
                    <a:pt x="169557" y="12052"/>
                  </a:lnTo>
                  <a:lnTo>
                    <a:pt x="162001" y="25565"/>
                  </a:lnTo>
                  <a:lnTo>
                    <a:pt x="159410" y="42710"/>
                  </a:lnTo>
                  <a:lnTo>
                    <a:pt x="161988" y="59855"/>
                  </a:lnTo>
                  <a:lnTo>
                    <a:pt x="169494" y="73367"/>
                  </a:lnTo>
                  <a:lnTo>
                    <a:pt x="181673" y="82232"/>
                  </a:lnTo>
                  <a:lnTo>
                    <a:pt x="198196" y="85420"/>
                  </a:lnTo>
                  <a:lnTo>
                    <a:pt x="210947" y="83477"/>
                  </a:lnTo>
                  <a:lnTo>
                    <a:pt x="220967" y="78041"/>
                  </a:lnTo>
                  <a:lnTo>
                    <a:pt x="228003" y="69684"/>
                  </a:lnTo>
                  <a:lnTo>
                    <a:pt x="231787" y="58991"/>
                  </a:lnTo>
                  <a:close/>
                </a:path>
                <a:path w="958214" h="104140">
                  <a:moveTo>
                    <a:pt x="311454" y="1498"/>
                  </a:moveTo>
                  <a:lnTo>
                    <a:pt x="297256" y="1498"/>
                  </a:lnTo>
                  <a:lnTo>
                    <a:pt x="278206" y="41440"/>
                  </a:lnTo>
                  <a:lnTo>
                    <a:pt x="274967" y="41440"/>
                  </a:lnTo>
                  <a:lnTo>
                    <a:pt x="253961" y="1498"/>
                  </a:lnTo>
                  <a:lnTo>
                    <a:pt x="239179" y="1498"/>
                  </a:lnTo>
                  <a:lnTo>
                    <a:pt x="269671" y="59220"/>
                  </a:lnTo>
                  <a:lnTo>
                    <a:pt x="257886" y="83908"/>
                  </a:lnTo>
                  <a:lnTo>
                    <a:pt x="271970" y="83908"/>
                  </a:lnTo>
                  <a:lnTo>
                    <a:pt x="311454" y="1498"/>
                  </a:lnTo>
                  <a:close/>
                </a:path>
                <a:path w="958214" h="104140">
                  <a:moveTo>
                    <a:pt x="400799" y="71335"/>
                  </a:moveTo>
                  <a:lnTo>
                    <a:pt x="389026" y="71335"/>
                  </a:lnTo>
                  <a:lnTo>
                    <a:pt x="389026" y="14071"/>
                  </a:lnTo>
                  <a:lnTo>
                    <a:pt x="389026" y="1498"/>
                  </a:lnTo>
                  <a:lnTo>
                    <a:pt x="375412" y="1498"/>
                  </a:lnTo>
                  <a:lnTo>
                    <a:pt x="375412" y="14071"/>
                  </a:lnTo>
                  <a:lnTo>
                    <a:pt x="375412" y="71335"/>
                  </a:lnTo>
                  <a:lnTo>
                    <a:pt x="338353" y="71335"/>
                  </a:lnTo>
                  <a:lnTo>
                    <a:pt x="341718" y="62750"/>
                  </a:lnTo>
                  <a:lnTo>
                    <a:pt x="344512" y="51714"/>
                  </a:lnTo>
                  <a:lnTo>
                    <a:pt x="346417" y="38150"/>
                  </a:lnTo>
                  <a:lnTo>
                    <a:pt x="347129" y="22047"/>
                  </a:lnTo>
                  <a:lnTo>
                    <a:pt x="347129" y="14071"/>
                  </a:lnTo>
                  <a:lnTo>
                    <a:pt x="375412" y="14071"/>
                  </a:lnTo>
                  <a:lnTo>
                    <a:pt x="375412" y="1498"/>
                  </a:lnTo>
                  <a:lnTo>
                    <a:pt x="334200" y="1498"/>
                  </a:lnTo>
                  <a:lnTo>
                    <a:pt x="334137" y="22047"/>
                  </a:lnTo>
                  <a:lnTo>
                    <a:pt x="333324" y="37655"/>
                  </a:lnTo>
                  <a:lnTo>
                    <a:pt x="331038" y="51460"/>
                  </a:lnTo>
                  <a:lnTo>
                    <a:pt x="327812" y="62572"/>
                  </a:lnTo>
                  <a:lnTo>
                    <a:pt x="324154" y="71335"/>
                  </a:lnTo>
                  <a:lnTo>
                    <a:pt x="315607" y="71335"/>
                  </a:lnTo>
                  <a:lnTo>
                    <a:pt x="315607" y="104114"/>
                  </a:lnTo>
                  <a:lnTo>
                    <a:pt x="329120" y="104114"/>
                  </a:lnTo>
                  <a:lnTo>
                    <a:pt x="329120" y="83908"/>
                  </a:lnTo>
                  <a:lnTo>
                    <a:pt x="387299" y="83908"/>
                  </a:lnTo>
                  <a:lnTo>
                    <a:pt x="387299" y="104114"/>
                  </a:lnTo>
                  <a:lnTo>
                    <a:pt x="400799" y="104114"/>
                  </a:lnTo>
                  <a:lnTo>
                    <a:pt x="400799" y="83908"/>
                  </a:lnTo>
                  <a:lnTo>
                    <a:pt x="400799" y="71335"/>
                  </a:lnTo>
                  <a:close/>
                </a:path>
                <a:path w="958214" h="104140">
                  <a:moveTo>
                    <a:pt x="482993" y="83908"/>
                  </a:moveTo>
                  <a:lnTo>
                    <a:pt x="475107" y="60248"/>
                  </a:lnTo>
                  <a:lnTo>
                    <a:pt x="470992" y="47891"/>
                  </a:lnTo>
                  <a:lnTo>
                    <a:pt x="460032" y="14998"/>
                  </a:lnTo>
                  <a:lnTo>
                    <a:pt x="457136" y="6324"/>
                  </a:lnTo>
                  <a:lnTo>
                    <a:pt x="457136" y="47891"/>
                  </a:lnTo>
                  <a:lnTo>
                    <a:pt x="431279" y="47891"/>
                  </a:lnTo>
                  <a:lnTo>
                    <a:pt x="441667" y="14998"/>
                  </a:lnTo>
                  <a:lnTo>
                    <a:pt x="446633" y="14998"/>
                  </a:lnTo>
                  <a:lnTo>
                    <a:pt x="457136" y="47891"/>
                  </a:lnTo>
                  <a:lnTo>
                    <a:pt x="457136" y="6324"/>
                  </a:lnTo>
                  <a:lnTo>
                    <a:pt x="455523" y="1485"/>
                  </a:lnTo>
                  <a:lnTo>
                    <a:pt x="433362" y="1485"/>
                  </a:lnTo>
                  <a:lnTo>
                    <a:pt x="406006" y="83908"/>
                  </a:lnTo>
                  <a:lnTo>
                    <a:pt x="419862" y="83908"/>
                  </a:lnTo>
                  <a:lnTo>
                    <a:pt x="427367" y="60248"/>
                  </a:lnTo>
                  <a:lnTo>
                    <a:pt x="461175" y="60248"/>
                  </a:lnTo>
                  <a:lnTo>
                    <a:pt x="468795" y="83908"/>
                  </a:lnTo>
                  <a:lnTo>
                    <a:pt x="482993" y="83908"/>
                  </a:lnTo>
                  <a:close/>
                </a:path>
                <a:path w="958214" h="104140">
                  <a:moveTo>
                    <a:pt x="560336" y="26885"/>
                  </a:moveTo>
                  <a:lnTo>
                    <a:pt x="558431" y="16256"/>
                  </a:lnTo>
                  <a:lnTo>
                    <a:pt x="556666" y="13728"/>
                  </a:lnTo>
                  <a:lnTo>
                    <a:pt x="552843" y="8267"/>
                  </a:lnTo>
                  <a:lnTo>
                    <a:pt x="546265" y="4622"/>
                  </a:lnTo>
                  <a:lnTo>
                    <a:pt x="546265" y="18580"/>
                  </a:lnTo>
                  <a:lnTo>
                    <a:pt x="546265" y="35306"/>
                  </a:lnTo>
                  <a:lnTo>
                    <a:pt x="541756" y="40398"/>
                  </a:lnTo>
                  <a:lnTo>
                    <a:pt x="509092" y="40398"/>
                  </a:lnTo>
                  <a:lnTo>
                    <a:pt x="509092" y="13728"/>
                  </a:lnTo>
                  <a:lnTo>
                    <a:pt x="541756" y="13728"/>
                  </a:lnTo>
                  <a:lnTo>
                    <a:pt x="546265" y="18580"/>
                  </a:lnTo>
                  <a:lnTo>
                    <a:pt x="546265" y="4622"/>
                  </a:lnTo>
                  <a:lnTo>
                    <a:pt x="543788" y="3238"/>
                  </a:lnTo>
                  <a:lnTo>
                    <a:pt x="531482" y="1498"/>
                  </a:lnTo>
                  <a:lnTo>
                    <a:pt x="495249" y="1498"/>
                  </a:lnTo>
                  <a:lnTo>
                    <a:pt x="495249" y="83921"/>
                  </a:lnTo>
                  <a:lnTo>
                    <a:pt x="509092" y="83921"/>
                  </a:lnTo>
                  <a:lnTo>
                    <a:pt x="509092" y="52628"/>
                  </a:lnTo>
                  <a:lnTo>
                    <a:pt x="531482" y="52628"/>
                  </a:lnTo>
                  <a:lnTo>
                    <a:pt x="543788" y="50888"/>
                  </a:lnTo>
                  <a:lnTo>
                    <a:pt x="552843" y="45821"/>
                  </a:lnTo>
                  <a:lnTo>
                    <a:pt x="556590" y="40398"/>
                  </a:lnTo>
                  <a:lnTo>
                    <a:pt x="558431" y="37731"/>
                  </a:lnTo>
                  <a:lnTo>
                    <a:pt x="560336" y="26885"/>
                  </a:lnTo>
                  <a:close/>
                </a:path>
                <a:path w="958214" h="104140">
                  <a:moveTo>
                    <a:pt x="644499" y="58991"/>
                  </a:moveTo>
                  <a:lnTo>
                    <a:pt x="629958" y="58991"/>
                  </a:lnTo>
                  <a:lnTo>
                    <a:pt x="627761" y="67754"/>
                  </a:lnTo>
                  <a:lnTo>
                    <a:pt x="621068" y="72834"/>
                  </a:lnTo>
                  <a:lnTo>
                    <a:pt x="610920" y="72834"/>
                  </a:lnTo>
                  <a:lnTo>
                    <a:pt x="599897" y="70421"/>
                  </a:lnTo>
                  <a:lnTo>
                    <a:pt x="592201" y="63881"/>
                  </a:lnTo>
                  <a:lnTo>
                    <a:pt x="587679" y="54279"/>
                  </a:lnTo>
                  <a:lnTo>
                    <a:pt x="586206" y="42710"/>
                  </a:lnTo>
                  <a:lnTo>
                    <a:pt x="587705" y="31140"/>
                  </a:lnTo>
                  <a:lnTo>
                    <a:pt x="592251" y="21539"/>
                  </a:lnTo>
                  <a:lnTo>
                    <a:pt x="599986" y="14998"/>
                  </a:lnTo>
                  <a:lnTo>
                    <a:pt x="611035" y="12573"/>
                  </a:lnTo>
                  <a:lnTo>
                    <a:pt x="620712" y="12573"/>
                  </a:lnTo>
                  <a:lnTo>
                    <a:pt x="626376" y="16510"/>
                  </a:lnTo>
                  <a:lnTo>
                    <a:pt x="629043" y="24358"/>
                  </a:lnTo>
                  <a:lnTo>
                    <a:pt x="643572" y="24358"/>
                  </a:lnTo>
                  <a:lnTo>
                    <a:pt x="639686" y="14363"/>
                  </a:lnTo>
                  <a:lnTo>
                    <a:pt x="632752" y="6680"/>
                  </a:lnTo>
                  <a:lnTo>
                    <a:pt x="623087" y="1739"/>
                  </a:lnTo>
                  <a:lnTo>
                    <a:pt x="611035" y="0"/>
                  </a:lnTo>
                  <a:lnTo>
                    <a:pt x="594474" y="3175"/>
                  </a:lnTo>
                  <a:lnTo>
                    <a:pt x="582269" y="12052"/>
                  </a:lnTo>
                  <a:lnTo>
                    <a:pt x="574713" y="25565"/>
                  </a:lnTo>
                  <a:lnTo>
                    <a:pt x="572122" y="42710"/>
                  </a:lnTo>
                  <a:lnTo>
                    <a:pt x="574687" y="59855"/>
                  </a:lnTo>
                  <a:lnTo>
                    <a:pt x="582206" y="73367"/>
                  </a:lnTo>
                  <a:lnTo>
                    <a:pt x="594385" y="82232"/>
                  </a:lnTo>
                  <a:lnTo>
                    <a:pt x="610920" y="85420"/>
                  </a:lnTo>
                  <a:lnTo>
                    <a:pt x="623658" y="83477"/>
                  </a:lnTo>
                  <a:lnTo>
                    <a:pt x="633679" y="78041"/>
                  </a:lnTo>
                  <a:lnTo>
                    <a:pt x="640715" y="69684"/>
                  </a:lnTo>
                  <a:lnTo>
                    <a:pt x="644499" y="58991"/>
                  </a:lnTo>
                  <a:close/>
                </a:path>
                <a:path w="958214" h="104140">
                  <a:moveTo>
                    <a:pt x="718731" y="1498"/>
                  </a:moveTo>
                  <a:lnTo>
                    <a:pt x="652132" y="1498"/>
                  </a:lnTo>
                  <a:lnTo>
                    <a:pt x="652132" y="13728"/>
                  </a:lnTo>
                  <a:lnTo>
                    <a:pt x="678561" y="13728"/>
                  </a:lnTo>
                  <a:lnTo>
                    <a:pt x="678561" y="83908"/>
                  </a:lnTo>
                  <a:lnTo>
                    <a:pt x="692404" y="83908"/>
                  </a:lnTo>
                  <a:lnTo>
                    <a:pt x="692404" y="13728"/>
                  </a:lnTo>
                  <a:lnTo>
                    <a:pt x="718731" y="13728"/>
                  </a:lnTo>
                  <a:lnTo>
                    <a:pt x="718731" y="1498"/>
                  </a:lnTo>
                  <a:close/>
                </a:path>
                <a:path w="958214" h="104140">
                  <a:moveTo>
                    <a:pt x="797242" y="52057"/>
                  </a:moveTo>
                  <a:lnTo>
                    <a:pt x="793978" y="47091"/>
                  </a:lnTo>
                  <a:lnTo>
                    <a:pt x="792619" y="45008"/>
                  </a:lnTo>
                  <a:lnTo>
                    <a:pt x="786155" y="42125"/>
                  </a:lnTo>
                  <a:lnTo>
                    <a:pt x="786155" y="39357"/>
                  </a:lnTo>
                  <a:lnTo>
                    <a:pt x="791692" y="36245"/>
                  </a:lnTo>
                  <a:lnTo>
                    <a:pt x="792175" y="35318"/>
                  </a:lnTo>
                  <a:lnTo>
                    <a:pt x="794816" y="30238"/>
                  </a:lnTo>
                  <a:lnTo>
                    <a:pt x="794816" y="22860"/>
                  </a:lnTo>
                  <a:lnTo>
                    <a:pt x="793153" y="14643"/>
                  </a:lnTo>
                  <a:lnTo>
                    <a:pt x="792302" y="13500"/>
                  </a:lnTo>
                  <a:lnTo>
                    <a:pt x="788136" y="7848"/>
                  </a:lnTo>
                  <a:lnTo>
                    <a:pt x="783031" y="5029"/>
                  </a:lnTo>
                  <a:lnTo>
                    <a:pt x="783031" y="51600"/>
                  </a:lnTo>
                  <a:lnTo>
                    <a:pt x="783031" y="67183"/>
                  </a:lnTo>
                  <a:lnTo>
                    <a:pt x="778764" y="71920"/>
                  </a:lnTo>
                  <a:lnTo>
                    <a:pt x="744588" y="71920"/>
                  </a:lnTo>
                  <a:lnTo>
                    <a:pt x="744588" y="47091"/>
                  </a:lnTo>
                  <a:lnTo>
                    <a:pt x="778764" y="47091"/>
                  </a:lnTo>
                  <a:lnTo>
                    <a:pt x="783031" y="51600"/>
                  </a:lnTo>
                  <a:lnTo>
                    <a:pt x="783031" y="5029"/>
                  </a:lnTo>
                  <a:lnTo>
                    <a:pt x="780605" y="3683"/>
                  </a:lnTo>
                  <a:lnTo>
                    <a:pt x="780605" y="17424"/>
                  </a:lnTo>
                  <a:lnTo>
                    <a:pt x="780605" y="31280"/>
                  </a:lnTo>
                  <a:lnTo>
                    <a:pt x="776922" y="35318"/>
                  </a:lnTo>
                  <a:lnTo>
                    <a:pt x="744588" y="35318"/>
                  </a:lnTo>
                  <a:lnTo>
                    <a:pt x="744588" y="13500"/>
                  </a:lnTo>
                  <a:lnTo>
                    <a:pt x="776922" y="13500"/>
                  </a:lnTo>
                  <a:lnTo>
                    <a:pt x="780605" y="17424"/>
                  </a:lnTo>
                  <a:lnTo>
                    <a:pt x="780605" y="3683"/>
                  </a:lnTo>
                  <a:lnTo>
                    <a:pt x="779754" y="3200"/>
                  </a:lnTo>
                  <a:lnTo>
                    <a:pt x="768032" y="1485"/>
                  </a:lnTo>
                  <a:lnTo>
                    <a:pt x="730745" y="1485"/>
                  </a:lnTo>
                  <a:lnTo>
                    <a:pt x="730745" y="83921"/>
                  </a:lnTo>
                  <a:lnTo>
                    <a:pt x="769061" y="83921"/>
                  </a:lnTo>
                  <a:lnTo>
                    <a:pt x="797242" y="60363"/>
                  </a:lnTo>
                  <a:lnTo>
                    <a:pt x="797242" y="52057"/>
                  </a:lnTo>
                  <a:close/>
                </a:path>
                <a:path w="958214" h="104140">
                  <a:moveTo>
                    <a:pt x="873772" y="71335"/>
                  </a:moveTo>
                  <a:lnTo>
                    <a:pt x="826909" y="71335"/>
                  </a:lnTo>
                  <a:lnTo>
                    <a:pt x="826909" y="47675"/>
                  </a:lnTo>
                  <a:lnTo>
                    <a:pt x="862812" y="47675"/>
                  </a:lnTo>
                  <a:lnTo>
                    <a:pt x="862812" y="35318"/>
                  </a:lnTo>
                  <a:lnTo>
                    <a:pt x="826909" y="35318"/>
                  </a:lnTo>
                  <a:lnTo>
                    <a:pt x="826909" y="14071"/>
                  </a:lnTo>
                  <a:lnTo>
                    <a:pt x="872274" y="14071"/>
                  </a:lnTo>
                  <a:lnTo>
                    <a:pt x="872274" y="1498"/>
                  </a:lnTo>
                  <a:lnTo>
                    <a:pt x="813054" y="1498"/>
                  </a:lnTo>
                  <a:lnTo>
                    <a:pt x="813054" y="83908"/>
                  </a:lnTo>
                  <a:lnTo>
                    <a:pt x="873772" y="83908"/>
                  </a:lnTo>
                  <a:lnTo>
                    <a:pt x="873772" y="71335"/>
                  </a:lnTo>
                  <a:close/>
                </a:path>
                <a:path w="958214" h="104140">
                  <a:moveTo>
                    <a:pt x="958049" y="1498"/>
                  </a:moveTo>
                  <a:lnTo>
                    <a:pt x="944194" y="1498"/>
                  </a:lnTo>
                  <a:lnTo>
                    <a:pt x="944194" y="34963"/>
                  </a:lnTo>
                  <a:lnTo>
                    <a:pt x="902982" y="34963"/>
                  </a:lnTo>
                  <a:lnTo>
                    <a:pt x="902982" y="1498"/>
                  </a:lnTo>
                  <a:lnTo>
                    <a:pt x="889139" y="1498"/>
                  </a:lnTo>
                  <a:lnTo>
                    <a:pt x="889139" y="83908"/>
                  </a:lnTo>
                  <a:lnTo>
                    <a:pt x="902982" y="83908"/>
                  </a:lnTo>
                  <a:lnTo>
                    <a:pt x="902982" y="47904"/>
                  </a:lnTo>
                  <a:lnTo>
                    <a:pt x="944194" y="47904"/>
                  </a:lnTo>
                  <a:lnTo>
                    <a:pt x="944194" y="83908"/>
                  </a:lnTo>
                  <a:lnTo>
                    <a:pt x="958049" y="83908"/>
                  </a:lnTo>
                  <a:lnTo>
                    <a:pt x="958049" y="149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27681" name="object 14">
              <a:extLst>
                <a:ext uri="{FF2B5EF4-FFF2-40B4-BE49-F238E27FC236}">
                  <a16:creationId xmlns:a16="http://schemas.microsoft.com/office/drawing/2014/main" id="{5ECB65EC-EF33-4DC2-A96A-99E27239D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337" y="6427523"/>
              <a:ext cx="68907" cy="8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2" name="object 15">
              <a:extLst>
                <a:ext uri="{FF2B5EF4-FFF2-40B4-BE49-F238E27FC236}">
                  <a16:creationId xmlns:a16="http://schemas.microsoft.com/office/drawing/2014/main" id="{5632A1A7-C031-407C-AB68-ECFDEAAD8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232" y="6427529"/>
              <a:ext cx="87144" cy="82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3" name="object 16">
              <a:extLst>
                <a:ext uri="{FF2B5EF4-FFF2-40B4-BE49-F238E27FC236}">
                  <a16:creationId xmlns:a16="http://schemas.microsoft.com/office/drawing/2014/main" id="{E4C32D39-9CD8-40F2-B0B8-D8E420F06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350" y="6405599"/>
              <a:ext cx="69616" cy="10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4" name="object 17">
              <a:extLst>
                <a:ext uri="{FF2B5EF4-FFF2-40B4-BE49-F238E27FC236}">
                  <a16:creationId xmlns:a16="http://schemas.microsoft.com/office/drawing/2014/main" id="{94EB723C-A6C7-4ED5-83FD-24B737EBE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980" y="6580314"/>
              <a:ext cx="153654" cy="8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5" name="object 18">
              <a:extLst>
                <a:ext uri="{FF2B5EF4-FFF2-40B4-BE49-F238E27FC236}">
                  <a16:creationId xmlns:a16="http://schemas.microsoft.com/office/drawing/2014/main" id="{00AE63C0-E55B-450F-B2BB-594D395CE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604" y="6580314"/>
              <a:ext cx="69609" cy="8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6" name="object 19">
              <a:extLst>
                <a:ext uri="{FF2B5EF4-FFF2-40B4-BE49-F238E27FC236}">
                  <a16:creationId xmlns:a16="http://schemas.microsoft.com/office/drawing/2014/main" id="{BA20FDD2-5224-434A-A62B-330C9D382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96" y="6274765"/>
              <a:ext cx="1797685" cy="389890"/>
            </a:xfrm>
            <a:custGeom>
              <a:avLst/>
              <a:gdLst>
                <a:gd name="T0" fmla="*/ 253098 w 1797685"/>
                <a:gd name="T1" fmla="*/ 34950 h 389890"/>
                <a:gd name="T2" fmla="*/ 234365 w 1797685"/>
                <a:gd name="T3" fmla="*/ 104711 h 389890"/>
                <a:gd name="T4" fmla="*/ 299707 w 1797685"/>
                <a:gd name="T5" fmla="*/ 252488 h 389890"/>
                <a:gd name="T6" fmla="*/ 281990 w 1797685"/>
                <a:gd name="T7" fmla="*/ 268338 h 389890"/>
                <a:gd name="T8" fmla="*/ 123164 w 1797685"/>
                <a:gd name="T9" fmla="*/ 328383 h 389890"/>
                <a:gd name="T10" fmla="*/ 66967 w 1797685"/>
                <a:gd name="T11" fmla="*/ 177533 h 389890"/>
                <a:gd name="T12" fmla="*/ 212344 w 1797685"/>
                <a:gd name="T13" fmla="*/ 186918 h 389890"/>
                <a:gd name="T14" fmla="*/ 109156 w 1797685"/>
                <a:gd name="T15" fmla="*/ 233121 h 389890"/>
                <a:gd name="T16" fmla="*/ 147167 w 1797685"/>
                <a:gd name="T17" fmla="*/ 201041 h 389890"/>
                <a:gd name="T18" fmla="*/ 155155 w 1797685"/>
                <a:gd name="T19" fmla="*/ 206768 h 389890"/>
                <a:gd name="T20" fmla="*/ 154254 w 1797685"/>
                <a:gd name="T21" fmla="*/ 211442 h 389890"/>
                <a:gd name="T22" fmla="*/ 149021 w 1797685"/>
                <a:gd name="T23" fmla="*/ 213728 h 389890"/>
                <a:gd name="T24" fmla="*/ 145122 w 1797685"/>
                <a:gd name="T25" fmla="*/ 260146 h 389890"/>
                <a:gd name="T26" fmla="*/ 202349 w 1797685"/>
                <a:gd name="T27" fmla="*/ 213817 h 389890"/>
                <a:gd name="T28" fmla="*/ 202158 w 1797685"/>
                <a:gd name="T29" fmla="*/ 201041 h 389890"/>
                <a:gd name="T30" fmla="*/ 64338 w 1797685"/>
                <a:gd name="T31" fmla="*/ 213499 h 389890"/>
                <a:gd name="T32" fmla="*/ 145796 w 1797685"/>
                <a:gd name="T33" fmla="*/ 319303 h 389890"/>
                <a:gd name="T34" fmla="*/ 252476 w 1797685"/>
                <a:gd name="T35" fmla="*/ 259207 h 389890"/>
                <a:gd name="T36" fmla="*/ 153733 w 1797685"/>
                <a:gd name="T37" fmla="*/ 95656 h 389890"/>
                <a:gd name="T38" fmla="*/ 4864 w 1797685"/>
                <a:gd name="T39" fmla="*/ 196316 h 389890"/>
                <a:gd name="T40" fmla="*/ 126898 w 1797685"/>
                <a:gd name="T41" fmla="*/ 375005 h 389890"/>
                <a:gd name="T42" fmla="*/ 316484 w 1797685"/>
                <a:gd name="T43" fmla="*/ 360095 h 389890"/>
                <a:gd name="T44" fmla="*/ 266966 w 1797685"/>
                <a:gd name="T45" fmla="*/ 0 h 389890"/>
                <a:gd name="T46" fmla="*/ 326364 w 1797685"/>
                <a:gd name="T47" fmla="*/ 215252 h 389890"/>
                <a:gd name="T48" fmla="*/ 333324 w 1797685"/>
                <a:gd name="T49" fmla="*/ 275463 h 389890"/>
                <a:gd name="T50" fmla="*/ 380352 w 1797685"/>
                <a:gd name="T51" fmla="*/ 0 h 389890"/>
                <a:gd name="T52" fmla="*/ 364629 w 1797685"/>
                <a:gd name="T53" fmla="*/ 240855 h 389890"/>
                <a:gd name="T54" fmla="*/ 387235 w 1797685"/>
                <a:gd name="T55" fmla="*/ 265226 h 389890"/>
                <a:gd name="T56" fmla="*/ 464680 w 1797685"/>
                <a:gd name="T57" fmla="*/ 48183 h 389890"/>
                <a:gd name="T58" fmla="*/ 483577 w 1797685"/>
                <a:gd name="T59" fmla="*/ 98120 h 389890"/>
                <a:gd name="T60" fmla="*/ 362508 w 1797685"/>
                <a:gd name="T61" fmla="*/ 312254 h 389890"/>
                <a:gd name="T62" fmla="*/ 453720 w 1797685"/>
                <a:gd name="T63" fmla="*/ 275336 h 389890"/>
                <a:gd name="T64" fmla="*/ 568032 w 1797685"/>
                <a:gd name="T65" fmla="*/ 53149 h 389890"/>
                <a:gd name="T66" fmla="*/ 1234605 w 1797685"/>
                <a:gd name="T67" fmla="*/ 346176 h 389890"/>
                <a:gd name="T68" fmla="*/ 1243266 w 1797685"/>
                <a:gd name="T69" fmla="*/ 326910 h 389890"/>
                <a:gd name="T70" fmla="*/ 1231480 w 1797685"/>
                <a:gd name="T71" fmla="*/ 355650 h 389890"/>
                <a:gd name="T72" fmla="*/ 1227213 w 1797685"/>
                <a:gd name="T73" fmla="*/ 351142 h 389890"/>
                <a:gd name="T74" fmla="*/ 1229055 w 1797685"/>
                <a:gd name="T75" fmla="*/ 335330 h 389890"/>
                <a:gd name="T76" fmla="*/ 1229055 w 1797685"/>
                <a:gd name="T77" fmla="*/ 321475 h 389890"/>
                <a:gd name="T78" fmla="*/ 1179182 w 1797685"/>
                <a:gd name="T79" fmla="*/ 387972 h 389890"/>
                <a:gd name="T80" fmla="*/ 1275359 w 1797685"/>
                <a:gd name="T81" fmla="*/ 375386 h 389890"/>
                <a:gd name="T82" fmla="*/ 1275359 w 1797685"/>
                <a:gd name="T83" fmla="*/ 318122 h 389890"/>
                <a:gd name="T84" fmla="*/ 1322222 w 1797685"/>
                <a:gd name="T85" fmla="*/ 387972 h 389890"/>
                <a:gd name="T86" fmla="*/ 1395183 w 1797685"/>
                <a:gd name="T87" fmla="*/ 312318 h 389890"/>
                <a:gd name="T88" fmla="*/ 1351445 w 1797685"/>
                <a:gd name="T89" fmla="*/ 344449 h 389890"/>
                <a:gd name="T90" fmla="*/ 1386128 w 1797685"/>
                <a:gd name="T91" fmla="*/ 307301 h 389890"/>
                <a:gd name="T92" fmla="*/ 1351445 w 1797685"/>
                <a:gd name="T93" fmla="*/ 356679 h 389890"/>
                <a:gd name="T94" fmla="*/ 1400771 w 1797685"/>
                <a:gd name="T95" fmla="*/ 341782 h 389890"/>
                <a:gd name="T96" fmla="*/ 1463408 w 1797685"/>
                <a:gd name="T97" fmla="*/ 376885 h 389890"/>
                <a:gd name="T98" fmla="*/ 1428546 w 1797685"/>
                <a:gd name="T99" fmla="*/ 346773 h 389890"/>
                <a:gd name="T100" fmla="*/ 1463065 w 1797685"/>
                <a:gd name="T101" fmla="*/ 316623 h 389890"/>
                <a:gd name="T102" fmla="*/ 1475092 w 1797685"/>
                <a:gd name="T103" fmla="*/ 310730 h 389890"/>
                <a:gd name="T104" fmla="*/ 1417053 w 1797685"/>
                <a:gd name="T105" fmla="*/ 329615 h 389890"/>
                <a:gd name="T106" fmla="*/ 1453248 w 1797685"/>
                <a:gd name="T107" fmla="*/ 389458 h 389890"/>
                <a:gd name="T108" fmla="*/ 1572158 w 1797685"/>
                <a:gd name="T109" fmla="*/ 305549 h 389890"/>
                <a:gd name="T110" fmla="*/ 1502549 w 1797685"/>
                <a:gd name="T111" fmla="*/ 305549 h 389890"/>
                <a:gd name="T112" fmla="*/ 1559001 w 1797685"/>
                <a:gd name="T113" fmla="*/ 387959 h 389890"/>
                <a:gd name="T114" fmla="*/ 1584045 w 1797685"/>
                <a:gd name="T115" fmla="*/ 317779 h 389890"/>
                <a:gd name="T116" fmla="*/ 1650657 w 1797685"/>
                <a:gd name="T117" fmla="*/ 317779 h 389890"/>
                <a:gd name="T118" fmla="*/ 1712429 w 1797685"/>
                <a:gd name="T119" fmla="*/ 351726 h 389890"/>
                <a:gd name="T120" fmla="*/ 1721891 w 1797685"/>
                <a:gd name="T121" fmla="*/ 305562 h 389890"/>
                <a:gd name="T122" fmla="*/ 1797265 w 1797685"/>
                <a:gd name="T123" fmla="*/ 305562 h 389890"/>
                <a:gd name="T124" fmla="*/ 1770951 w 1797685"/>
                <a:gd name="T125" fmla="*/ 387972 h 3898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97685" h="389890">
                  <a:moveTo>
                    <a:pt x="309359" y="206082"/>
                  </a:moveTo>
                  <a:lnTo>
                    <a:pt x="302285" y="158648"/>
                  </a:lnTo>
                  <a:lnTo>
                    <a:pt x="288658" y="114287"/>
                  </a:lnTo>
                  <a:lnTo>
                    <a:pt x="271322" y="73050"/>
                  </a:lnTo>
                  <a:lnTo>
                    <a:pt x="253098" y="34950"/>
                  </a:lnTo>
                  <a:lnTo>
                    <a:pt x="236816" y="0"/>
                  </a:lnTo>
                  <a:lnTo>
                    <a:pt x="152120" y="0"/>
                  </a:lnTo>
                  <a:lnTo>
                    <a:pt x="177634" y="30505"/>
                  </a:lnTo>
                  <a:lnTo>
                    <a:pt x="206159" y="65481"/>
                  </a:lnTo>
                  <a:lnTo>
                    <a:pt x="234365" y="104711"/>
                  </a:lnTo>
                  <a:lnTo>
                    <a:pt x="258940" y="148043"/>
                  </a:lnTo>
                  <a:lnTo>
                    <a:pt x="276555" y="195262"/>
                  </a:lnTo>
                  <a:lnTo>
                    <a:pt x="283908" y="246202"/>
                  </a:lnTo>
                  <a:lnTo>
                    <a:pt x="291973" y="248996"/>
                  </a:lnTo>
                  <a:lnTo>
                    <a:pt x="299707" y="252488"/>
                  </a:lnTo>
                  <a:lnTo>
                    <a:pt x="307060" y="256603"/>
                  </a:lnTo>
                  <a:lnTo>
                    <a:pt x="309359" y="206082"/>
                  </a:lnTo>
                  <a:close/>
                </a:path>
                <a:path w="1797685" h="389890">
                  <a:moveTo>
                    <a:pt x="355307" y="344322"/>
                  </a:moveTo>
                  <a:lnTo>
                    <a:pt x="327380" y="298234"/>
                  </a:lnTo>
                  <a:lnTo>
                    <a:pt x="281990" y="268338"/>
                  </a:lnTo>
                  <a:lnTo>
                    <a:pt x="251002" y="298615"/>
                  </a:lnTo>
                  <a:lnTo>
                    <a:pt x="219798" y="319201"/>
                  </a:lnTo>
                  <a:lnTo>
                    <a:pt x="185013" y="330212"/>
                  </a:lnTo>
                  <a:lnTo>
                    <a:pt x="143256" y="331724"/>
                  </a:lnTo>
                  <a:lnTo>
                    <a:pt x="123164" y="328383"/>
                  </a:lnTo>
                  <a:lnTo>
                    <a:pt x="88011" y="311454"/>
                  </a:lnTo>
                  <a:lnTo>
                    <a:pt x="53721" y="266928"/>
                  </a:lnTo>
                  <a:lnTo>
                    <a:pt x="47536" y="229387"/>
                  </a:lnTo>
                  <a:lnTo>
                    <a:pt x="47675" y="227406"/>
                  </a:lnTo>
                  <a:lnTo>
                    <a:pt x="66967" y="177533"/>
                  </a:lnTo>
                  <a:lnTo>
                    <a:pt x="110197" y="147256"/>
                  </a:lnTo>
                  <a:lnTo>
                    <a:pt x="147510" y="141909"/>
                  </a:lnTo>
                  <a:lnTo>
                    <a:pt x="150368" y="142100"/>
                  </a:lnTo>
                  <a:lnTo>
                    <a:pt x="188620" y="156146"/>
                  </a:lnTo>
                  <a:lnTo>
                    <a:pt x="212344" y="186918"/>
                  </a:lnTo>
                  <a:lnTo>
                    <a:pt x="214299" y="226949"/>
                  </a:lnTo>
                  <a:lnTo>
                    <a:pt x="184924" y="264045"/>
                  </a:lnTo>
                  <a:lnTo>
                    <a:pt x="147853" y="272846"/>
                  </a:lnTo>
                  <a:lnTo>
                    <a:pt x="111455" y="247878"/>
                  </a:lnTo>
                  <a:lnTo>
                    <a:pt x="109156" y="233121"/>
                  </a:lnTo>
                  <a:lnTo>
                    <a:pt x="109194" y="232664"/>
                  </a:lnTo>
                  <a:lnTo>
                    <a:pt x="139357" y="201383"/>
                  </a:lnTo>
                  <a:lnTo>
                    <a:pt x="146494" y="201028"/>
                  </a:lnTo>
                  <a:lnTo>
                    <a:pt x="146646" y="201015"/>
                  </a:lnTo>
                  <a:lnTo>
                    <a:pt x="147167" y="201041"/>
                  </a:lnTo>
                  <a:lnTo>
                    <a:pt x="146494" y="201028"/>
                  </a:lnTo>
                  <a:lnTo>
                    <a:pt x="149872" y="201269"/>
                  </a:lnTo>
                  <a:lnTo>
                    <a:pt x="151790" y="202247"/>
                  </a:lnTo>
                  <a:lnTo>
                    <a:pt x="154406" y="205054"/>
                  </a:lnTo>
                  <a:lnTo>
                    <a:pt x="155155" y="206768"/>
                  </a:lnTo>
                  <a:lnTo>
                    <a:pt x="155054" y="208699"/>
                  </a:lnTo>
                  <a:lnTo>
                    <a:pt x="155067" y="208114"/>
                  </a:lnTo>
                  <a:lnTo>
                    <a:pt x="155028" y="208699"/>
                  </a:lnTo>
                  <a:lnTo>
                    <a:pt x="154914" y="210185"/>
                  </a:lnTo>
                  <a:lnTo>
                    <a:pt x="154254" y="211442"/>
                  </a:lnTo>
                  <a:lnTo>
                    <a:pt x="152120" y="213258"/>
                  </a:lnTo>
                  <a:lnTo>
                    <a:pt x="150520" y="213817"/>
                  </a:lnTo>
                  <a:lnTo>
                    <a:pt x="148488" y="213728"/>
                  </a:lnTo>
                  <a:lnTo>
                    <a:pt x="149186" y="213741"/>
                  </a:lnTo>
                  <a:lnTo>
                    <a:pt x="149021" y="213728"/>
                  </a:lnTo>
                  <a:lnTo>
                    <a:pt x="122986" y="235267"/>
                  </a:lnTo>
                  <a:lnTo>
                    <a:pt x="124206" y="244436"/>
                  </a:lnTo>
                  <a:lnTo>
                    <a:pt x="128778" y="252171"/>
                  </a:lnTo>
                  <a:lnTo>
                    <a:pt x="135978" y="257670"/>
                  </a:lnTo>
                  <a:lnTo>
                    <a:pt x="145122" y="260146"/>
                  </a:lnTo>
                  <a:lnTo>
                    <a:pt x="145516" y="260172"/>
                  </a:lnTo>
                  <a:lnTo>
                    <a:pt x="145275" y="260134"/>
                  </a:lnTo>
                  <a:lnTo>
                    <a:pt x="146659" y="260184"/>
                  </a:lnTo>
                  <a:lnTo>
                    <a:pt x="184658" y="247243"/>
                  </a:lnTo>
                  <a:lnTo>
                    <a:pt x="202349" y="213817"/>
                  </a:lnTo>
                  <a:lnTo>
                    <a:pt x="202679" y="211975"/>
                  </a:lnTo>
                  <a:lnTo>
                    <a:pt x="202704" y="211594"/>
                  </a:lnTo>
                  <a:lnTo>
                    <a:pt x="202666" y="211823"/>
                  </a:lnTo>
                  <a:lnTo>
                    <a:pt x="202577" y="208114"/>
                  </a:lnTo>
                  <a:lnTo>
                    <a:pt x="202158" y="201041"/>
                  </a:lnTo>
                  <a:lnTo>
                    <a:pt x="180797" y="165544"/>
                  </a:lnTo>
                  <a:lnTo>
                    <a:pt x="148704" y="154571"/>
                  </a:lnTo>
                  <a:lnTo>
                    <a:pt x="132080" y="155435"/>
                  </a:lnTo>
                  <a:lnTo>
                    <a:pt x="89420" y="174713"/>
                  </a:lnTo>
                  <a:lnTo>
                    <a:pt x="64338" y="213499"/>
                  </a:lnTo>
                  <a:lnTo>
                    <a:pt x="61518" y="229387"/>
                  </a:lnTo>
                  <a:lnTo>
                    <a:pt x="61556" y="233654"/>
                  </a:lnTo>
                  <a:lnTo>
                    <a:pt x="73926" y="278485"/>
                  </a:lnTo>
                  <a:lnTo>
                    <a:pt x="109855" y="310515"/>
                  </a:lnTo>
                  <a:lnTo>
                    <a:pt x="145796" y="319303"/>
                  </a:lnTo>
                  <a:lnTo>
                    <a:pt x="168402" y="318135"/>
                  </a:lnTo>
                  <a:lnTo>
                    <a:pt x="209130" y="304088"/>
                  </a:lnTo>
                  <a:lnTo>
                    <a:pt x="240995" y="276847"/>
                  </a:lnTo>
                  <a:lnTo>
                    <a:pt x="243598" y="272846"/>
                  </a:lnTo>
                  <a:lnTo>
                    <a:pt x="252476" y="259207"/>
                  </a:lnTo>
                  <a:lnTo>
                    <a:pt x="264134" y="217855"/>
                  </a:lnTo>
                  <a:lnTo>
                    <a:pt x="257098" y="170738"/>
                  </a:lnTo>
                  <a:lnTo>
                    <a:pt x="233845" y="133654"/>
                  </a:lnTo>
                  <a:lnTo>
                    <a:pt x="198259" y="107442"/>
                  </a:lnTo>
                  <a:lnTo>
                    <a:pt x="153733" y="95656"/>
                  </a:lnTo>
                  <a:lnTo>
                    <a:pt x="149567" y="95465"/>
                  </a:lnTo>
                  <a:lnTo>
                    <a:pt x="120980" y="96939"/>
                  </a:lnTo>
                  <a:lnTo>
                    <a:pt x="69494" y="114668"/>
                  </a:lnTo>
                  <a:lnTo>
                    <a:pt x="29248" y="149072"/>
                  </a:lnTo>
                  <a:lnTo>
                    <a:pt x="4864" y="196316"/>
                  </a:lnTo>
                  <a:lnTo>
                    <a:pt x="0" y="229400"/>
                  </a:lnTo>
                  <a:lnTo>
                    <a:pt x="1587" y="256044"/>
                  </a:lnTo>
                  <a:lnTo>
                    <a:pt x="21412" y="307962"/>
                  </a:lnTo>
                  <a:lnTo>
                    <a:pt x="62268" y="348932"/>
                  </a:lnTo>
                  <a:lnTo>
                    <a:pt x="126898" y="375005"/>
                  </a:lnTo>
                  <a:lnTo>
                    <a:pt x="166624" y="380682"/>
                  </a:lnTo>
                  <a:lnTo>
                    <a:pt x="188976" y="381317"/>
                  </a:lnTo>
                  <a:lnTo>
                    <a:pt x="233032" y="378866"/>
                  </a:lnTo>
                  <a:lnTo>
                    <a:pt x="275628" y="371703"/>
                  </a:lnTo>
                  <a:lnTo>
                    <a:pt x="316484" y="360095"/>
                  </a:lnTo>
                  <a:lnTo>
                    <a:pt x="355307" y="344322"/>
                  </a:lnTo>
                  <a:close/>
                </a:path>
                <a:path w="1797685" h="389890">
                  <a:moveTo>
                    <a:pt x="365201" y="143624"/>
                  </a:moveTo>
                  <a:lnTo>
                    <a:pt x="362483" y="98209"/>
                  </a:lnTo>
                  <a:lnTo>
                    <a:pt x="351637" y="0"/>
                  </a:lnTo>
                  <a:lnTo>
                    <a:pt x="266966" y="0"/>
                  </a:lnTo>
                  <a:lnTo>
                    <a:pt x="282397" y="45567"/>
                  </a:lnTo>
                  <a:lnTo>
                    <a:pt x="298424" y="88125"/>
                  </a:lnTo>
                  <a:lnTo>
                    <a:pt x="312661" y="129425"/>
                  </a:lnTo>
                  <a:lnTo>
                    <a:pt x="322757" y="171208"/>
                  </a:lnTo>
                  <a:lnTo>
                    <a:pt x="326364" y="215252"/>
                  </a:lnTo>
                  <a:lnTo>
                    <a:pt x="321094" y="263283"/>
                  </a:lnTo>
                  <a:lnTo>
                    <a:pt x="320662" y="265252"/>
                  </a:lnTo>
                  <a:lnTo>
                    <a:pt x="325081" y="268414"/>
                  </a:lnTo>
                  <a:lnTo>
                    <a:pt x="329298" y="271830"/>
                  </a:lnTo>
                  <a:lnTo>
                    <a:pt x="333324" y="275463"/>
                  </a:lnTo>
                  <a:lnTo>
                    <a:pt x="353047" y="231394"/>
                  </a:lnTo>
                  <a:lnTo>
                    <a:pt x="362864" y="187731"/>
                  </a:lnTo>
                  <a:lnTo>
                    <a:pt x="365201" y="143624"/>
                  </a:lnTo>
                  <a:close/>
                </a:path>
                <a:path w="1797685" h="389890">
                  <a:moveTo>
                    <a:pt x="466471" y="0"/>
                  </a:moveTo>
                  <a:lnTo>
                    <a:pt x="380352" y="0"/>
                  </a:lnTo>
                  <a:lnTo>
                    <a:pt x="384479" y="51384"/>
                  </a:lnTo>
                  <a:lnTo>
                    <a:pt x="386384" y="100863"/>
                  </a:lnTo>
                  <a:lnTo>
                    <a:pt x="384644" y="148742"/>
                  </a:lnTo>
                  <a:lnTo>
                    <a:pt x="377863" y="195300"/>
                  </a:lnTo>
                  <a:lnTo>
                    <a:pt x="364629" y="240855"/>
                  </a:lnTo>
                  <a:lnTo>
                    <a:pt x="343509" y="285686"/>
                  </a:lnTo>
                  <a:lnTo>
                    <a:pt x="347472" y="290080"/>
                  </a:lnTo>
                  <a:lnTo>
                    <a:pt x="351167" y="294690"/>
                  </a:lnTo>
                  <a:lnTo>
                    <a:pt x="354571" y="299554"/>
                  </a:lnTo>
                  <a:lnTo>
                    <a:pt x="387235" y="265226"/>
                  </a:lnTo>
                  <a:lnTo>
                    <a:pt x="413512" y="227063"/>
                  </a:lnTo>
                  <a:lnTo>
                    <a:pt x="433895" y="185648"/>
                  </a:lnTo>
                  <a:lnTo>
                    <a:pt x="448894" y="141630"/>
                  </a:lnTo>
                  <a:lnTo>
                    <a:pt x="458990" y="95605"/>
                  </a:lnTo>
                  <a:lnTo>
                    <a:pt x="464680" y="48183"/>
                  </a:lnTo>
                  <a:lnTo>
                    <a:pt x="466471" y="0"/>
                  </a:lnTo>
                  <a:close/>
                </a:path>
                <a:path w="1797685" h="389890">
                  <a:moveTo>
                    <a:pt x="571715" y="0"/>
                  </a:moveTo>
                  <a:lnTo>
                    <a:pt x="495173" y="0"/>
                  </a:lnTo>
                  <a:lnTo>
                    <a:pt x="492239" y="48895"/>
                  </a:lnTo>
                  <a:lnTo>
                    <a:pt x="483577" y="98120"/>
                  </a:lnTo>
                  <a:lnTo>
                    <a:pt x="469417" y="146621"/>
                  </a:lnTo>
                  <a:lnTo>
                    <a:pt x="450011" y="193357"/>
                  </a:lnTo>
                  <a:lnTo>
                    <a:pt x="425564" y="237236"/>
                  </a:lnTo>
                  <a:lnTo>
                    <a:pt x="396316" y="277228"/>
                  </a:lnTo>
                  <a:lnTo>
                    <a:pt x="362508" y="312254"/>
                  </a:lnTo>
                  <a:lnTo>
                    <a:pt x="366458" y="319366"/>
                  </a:lnTo>
                  <a:lnTo>
                    <a:pt x="369824" y="326859"/>
                  </a:lnTo>
                  <a:lnTo>
                    <a:pt x="372529" y="334645"/>
                  </a:lnTo>
                  <a:lnTo>
                    <a:pt x="415163" y="307594"/>
                  </a:lnTo>
                  <a:lnTo>
                    <a:pt x="453720" y="275336"/>
                  </a:lnTo>
                  <a:lnTo>
                    <a:pt x="487705" y="238353"/>
                  </a:lnTo>
                  <a:lnTo>
                    <a:pt x="516636" y="197154"/>
                  </a:lnTo>
                  <a:lnTo>
                    <a:pt x="539991" y="152222"/>
                  </a:lnTo>
                  <a:lnTo>
                    <a:pt x="557288" y="104063"/>
                  </a:lnTo>
                  <a:lnTo>
                    <a:pt x="568032" y="53149"/>
                  </a:lnTo>
                  <a:lnTo>
                    <a:pt x="571715" y="0"/>
                  </a:lnTo>
                  <a:close/>
                </a:path>
                <a:path w="1797685" h="389890">
                  <a:moveTo>
                    <a:pt x="1245679" y="356108"/>
                  </a:moveTo>
                  <a:lnTo>
                    <a:pt x="1242428" y="351142"/>
                  </a:lnTo>
                  <a:lnTo>
                    <a:pt x="1241069" y="349072"/>
                  </a:lnTo>
                  <a:lnTo>
                    <a:pt x="1234605" y="346176"/>
                  </a:lnTo>
                  <a:lnTo>
                    <a:pt x="1234605" y="343408"/>
                  </a:lnTo>
                  <a:lnTo>
                    <a:pt x="1240142" y="340296"/>
                  </a:lnTo>
                  <a:lnTo>
                    <a:pt x="1240624" y="339369"/>
                  </a:lnTo>
                  <a:lnTo>
                    <a:pt x="1243266" y="334302"/>
                  </a:lnTo>
                  <a:lnTo>
                    <a:pt x="1243266" y="326910"/>
                  </a:lnTo>
                  <a:lnTo>
                    <a:pt x="1241590" y="318693"/>
                  </a:lnTo>
                  <a:lnTo>
                    <a:pt x="1240739" y="317550"/>
                  </a:lnTo>
                  <a:lnTo>
                    <a:pt x="1236573" y="311899"/>
                  </a:lnTo>
                  <a:lnTo>
                    <a:pt x="1231480" y="309079"/>
                  </a:lnTo>
                  <a:lnTo>
                    <a:pt x="1231480" y="355650"/>
                  </a:lnTo>
                  <a:lnTo>
                    <a:pt x="1231480" y="371233"/>
                  </a:lnTo>
                  <a:lnTo>
                    <a:pt x="1227213" y="375970"/>
                  </a:lnTo>
                  <a:lnTo>
                    <a:pt x="1193038" y="375970"/>
                  </a:lnTo>
                  <a:lnTo>
                    <a:pt x="1193038" y="351142"/>
                  </a:lnTo>
                  <a:lnTo>
                    <a:pt x="1227213" y="351142"/>
                  </a:lnTo>
                  <a:lnTo>
                    <a:pt x="1231480" y="355650"/>
                  </a:lnTo>
                  <a:lnTo>
                    <a:pt x="1231480" y="309079"/>
                  </a:lnTo>
                  <a:lnTo>
                    <a:pt x="1229055" y="307746"/>
                  </a:lnTo>
                  <a:lnTo>
                    <a:pt x="1229055" y="321475"/>
                  </a:lnTo>
                  <a:lnTo>
                    <a:pt x="1229055" y="335330"/>
                  </a:lnTo>
                  <a:lnTo>
                    <a:pt x="1225359" y="339369"/>
                  </a:lnTo>
                  <a:lnTo>
                    <a:pt x="1193038" y="339369"/>
                  </a:lnTo>
                  <a:lnTo>
                    <a:pt x="1193038" y="317550"/>
                  </a:lnTo>
                  <a:lnTo>
                    <a:pt x="1225359" y="317550"/>
                  </a:lnTo>
                  <a:lnTo>
                    <a:pt x="1229055" y="321475"/>
                  </a:lnTo>
                  <a:lnTo>
                    <a:pt x="1229055" y="307746"/>
                  </a:lnTo>
                  <a:lnTo>
                    <a:pt x="1228204" y="307263"/>
                  </a:lnTo>
                  <a:lnTo>
                    <a:pt x="1216469" y="305549"/>
                  </a:lnTo>
                  <a:lnTo>
                    <a:pt x="1179182" y="305549"/>
                  </a:lnTo>
                  <a:lnTo>
                    <a:pt x="1179182" y="387972"/>
                  </a:lnTo>
                  <a:lnTo>
                    <a:pt x="1217510" y="387972"/>
                  </a:lnTo>
                  <a:lnTo>
                    <a:pt x="1245679" y="364426"/>
                  </a:lnTo>
                  <a:lnTo>
                    <a:pt x="1245679" y="356108"/>
                  </a:lnTo>
                  <a:close/>
                </a:path>
                <a:path w="1797685" h="389890">
                  <a:moveTo>
                    <a:pt x="1322222" y="375386"/>
                  </a:moveTo>
                  <a:lnTo>
                    <a:pt x="1275359" y="375386"/>
                  </a:lnTo>
                  <a:lnTo>
                    <a:pt x="1275359" y="351726"/>
                  </a:lnTo>
                  <a:lnTo>
                    <a:pt x="1311249" y="351726"/>
                  </a:lnTo>
                  <a:lnTo>
                    <a:pt x="1311249" y="339382"/>
                  </a:lnTo>
                  <a:lnTo>
                    <a:pt x="1275359" y="339382"/>
                  </a:lnTo>
                  <a:lnTo>
                    <a:pt x="1275359" y="318122"/>
                  </a:lnTo>
                  <a:lnTo>
                    <a:pt x="1320723" y="318122"/>
                  </a:lnTo>
                  <a:lnTo>
                    <a:pt x="1320723" y="305562"/>
                  </a:lnTo>
                  <a:lnTo>
                    <a:pt x="1261503" y="305562"/>
                  </a:lnTo>
                  <a:lnTo>
                    <a:pt x="1261503" y="387972"/>
                  </a:lnTo>
                  <a:lnTo>
                    <a:pt x="1322222" y="387972"/>
                  </a:lnTo>
                  <a:lnTo>
                    <a:pt x="1322222" y="375386"/>
                  </a:lnTo>
                  <a:close/>
                </a:path>
                <a:path w="1797685" h="389890">
                  <a:moveTo>
                    <a:pt x="1402689" y="330936"/>
                  </a:moveTo>
                  <a:lnTo>
                    <a:pt x="1400771" y="320306"/>
                  </a:lnTo>
                  <a:lnTo>
                    <a:pt x="1399006" y="317779"/>
                  </a:lnTo>
                  <a:lnTo>
                    <a:pt x="1395183" y="312318"/>
                  </a:lnTo>
                  <a:lnTo>
                    <a:pt x="1388605" y="308686"/>
                  </a:lnTo>
                  <a:lnTo>
                    <a:pt x="1388605" y="322630"/>
                  </a:lnTo>
                  <a:lnTo>
                    <a:pt x="1388605" y="339369"/>
                  </a:lnTo>
                  <a:lnTo>
                    <a:pt x="1384096" y="344449"/>
                  </a:lnTo>
                  <a:lnTo>
                    <a:pt x="1351445" y="344449"/>
                  </a:lnTo>
                  <a:lnTo>
                    <a:pt x="1351445" y="317779"/>
                  </a:lnTo>
                  <a:lnTo>
                    <a:pt x="1384096" y="317779"/>
                  </a:lnTo>
                  <a:lnTo>
                    <a:pt x="1388605" y="322630"/>
                  </a:lnTo>
                  <a:lnTo>
                    <a:pt x="1388605" y="308686"/>
                  </a:lnTo>
                  <a:lnTo>
                    <a:pt x="1386128" y="307301"/>
                  </a:lnTo>
                  <a:lnTo>
                    <a:pt x="1373822" y="305549"/>
                  </a:lnTo>
                  <a:lnTo>
                    <a:pt x="1337589" y="305549"/>
                  </a:lnTo>
                  <a:lnTo>
                    <a:pt x="1337589" y="387972"/>
                  </a:lnTo>
                  <a:lnTo>
                    <a:pt x="1351445" y="387972"/>
                  </a:lnTo>
                  <a:lnTo>
                    <a:pt x="1351445" y="356679"/>
                  </a:lnTo>
                  <a:lnTo>
                    <a:pt x="1373822" y="356679"/>
                  </a:lnTo>
                  <a:lnTo>
                    <a:pt x="1386128" y="354939"/>
                  </a:lnTo>
                  <a:lnTo>
                    <a:pt x="1395183" y="349872"/>
                  </a:lnTo>
                  <a:lnTo>
                    <a:pt x="1398930" y="344449"/>
                  </a:lnTo>
                  <a:lnTo>
                    <a:pt x="1400771" y="341782"/>
                  </a:lnTo>
                  <a:lnTo>
                    <a:pt x="1402689" y="330936"/>
                  </a:lnTo>
                  <a:close/>
                </a:path>
                <a:path w="1797685" h="389890">
                  <a:moveTo>
                    <a:pt x="1486839" y="363029"/>
                  </a:moveTo>
                  <a:lnTo>
                    <a:pt x="1472298" y="363029"/>
                  </a:lnTo>
                  <a:lnTo>
                    <a:pt x="1470101" y="371805"/>
                  </a:lnTo>
                  <a:lnTo>
                    <a:pt x="1463408" y="376885"/>
                  </a:lnTo>
                  <a:lnTo>
                    <a:pt x="1453248" y="376885"/>
                  </a:lnTo>
                  <a:lnTo>
                    <a:pt x="1442237" y="374472"/>
                  </a:lnTo>
                  <a:lnTo>
                    <a:pt x="1434541" y="367931"/>
                  </a:lnTo>
                  <a:lnTo>
                    <a:pt x="1430020" y="358343"/>
                  </a:lnTo>
                  <a:lnTo>
                    <a:pt x="1428546" y="346773"/>
                  </a:lnTo>
                  <a:lnTo>
                    <a:pt x="1430045" y="335191"/>
                  </a:lnTo>
                  <a:lnTo>
                    <a:pt x="1434592" y="325589"/>
                  </a:lnTo>
                  <a:lnTo>
                    <a:pt x="1442326" y="319049"/>
                  </a:lnTo>
                  <a:lnTo>
                    <a:pt x="1453362" y="316623"/>
                  </a:lnTo>
                  <a:lnTo>
                    <a:pt x="1463065" y="316623"/>
                  </a:lnTo>
                  <a:lnTo>
                    <a:pt x="1468716" y="320548"/>
                  </a:lnTo>
                  <a:lnTo>
                    <a:pt x="1471383" y="328409"/>
                  </a:lnTo>
                  <a:lnTo>
                    <a:pt x="1485925" y="328409"/>
                  </a:lnTo>
                  <a:lnTo>
                    <a:pt x="1482039" y="318427"/>
                  </a:lnTo>
                  <a:lnTo>
                    <a:pt x="1475092" y="310730"/>
                  </a:lnTo>
                  <a:lnTo>
                    <a:pt x="1465440" y="305790"/>
                  </a:lnTo>
                  <a:lnTo>
                    <a:pt x="1453362" y="304050"/>
                  </a:lnTo>
                  <a:lnTo>
                    <a:pt x="1436814" y="307238"/>
                  </a:lnTo>
                  <a:lnTo>
                    <a:pt x="1424609" y="316103"/>
                  </a:lnTo>
                  <a:lnTo>
                    <a:pt x="1417053" y="329615"/>
                  </a:lnTo>
                  <a:lnTo>
                    <a:pt x="1414462" y="346773"/>
                  </a:lnTo>
                  <a:lnTo>
                    <a:pt x="1417040" y="363905"/>
                  </a:lnTo>
                  <a:lnTo>
                    <a:pt x="1424546" y="377418"/>
                  </a:lnTo>
                  <a:lnTo>
                    <a:pt x="1436725" y="386283"/>
                  </a:lnTo>
                  <a:lnTo>
                    <a:pt x="1453248" y="389458"/>
                  </a:lnTo>
                  <a:lnTo>
                    <a:pt x="1465999" y="387527"/>
                  </a:lnTo>
                  <a:lnTo>
                    <a:pt x="1476019" y="382092"/>
                  </a:lnTo>
                  <a:lnTo>
                    <a:pt x="1483055" y="373735"/>
                  </a:lnTo>
                  <a:lnTo>
                    <a:pt x="1486839" y="363029"/>
                  </a:lnTo>
                  <a:close/>
                </a:path>
                <a:path w="1797685" h="389890">
                  <a:moveTo>
                    <a:pt x="1572158" y="305549"/>
                  </a:moveTo>
                  <a:lnTo>
                    <a:pt x="1552524" y="305549"/>
                  </a:lnTo>
                  <a:lnTo>
                    <a:pt x="1518475" y="369735"/>
                  </a:lnTo>
                  <a:lnTo>
                    <a:pt x="1515706" y="369735"/>
                  </a:lnTo>
                  <a:lnTo>
                    <a:pt x="1515706" y="305549"/>
                  </a:lnTo>
                  <a:lnTo>
                    <a:pt x="1502549" y="305549"/>
                  </a:lnTo>
                  <a:lnTo>
                    <a:pt x="1502549" y="387959"/>
                  </a:lnTo>
                  <a:lnTo>
                    <a:pt x="1522171" y="387959"/>
                  </a:lnTo>
                  <a:lnTo>
                    <a:pt x="1556232" y="323786"/>
                  </a:lnTo>
                  <a:lnTo>
                    <a:pt x="1559001" y="323786"/>
                  </a:lnTo>
                  <a:lnTo>
                    <a:pt x="1559001" y="387959"/>
                  </a:lnTo>
                  <a:lnTo>
                    <a:pt x="1572158" y="387959"/>
                  </a:lnTo>
                  <a:lnTo>
                    <a:pt x="1572158" y="305549"/>
                  </a:lnTo>
                  <a:close/>
                </a:path>
                <a:path w="1797685" h="389890">
                  <a:moveTo>
                    <a:pt x="1650657" y="305562"/>
                  </a:moveTo>
                  <a:lnTo>
                    <a:pt x="1584045" y="305562"/>
                  </a:lnTo>
                  <a:lnTo>
                    <a:pt x="1584045" y="317779"/>
                  </a:lnTo>
                  <a:lnTo>
                    <a:pt x="1610487" y="317779"/>
                  </a:lnTo>
                  <a:lnTo>
                    <a:pt x="1610487" y="387972"/>
                  </a:lnTo>
                  <a:lnTo>
                    <a:pt x="1624330" y="387972"/>
                  </a:lnTo>
                  <a:lnTo>
                    <a:pt x="1624330" y="317779"/>
                  </a:lnTo>
                  <a:lnTo>
                    <a:pt x="1650657" y="317779"/>
                  </a:lnTo>
                  <a:lnTo>
                    <a:pt x="1650657" y="305562"/>
                  </a:lnTo>
                  <a:close/>
                </a:path>
                <a:path w="1797685" h="389890">
                  <a:moveTo>
                    <a:pt x="1723377" y="375386"/>
                  </a:moveTo>
                  <a:lnTo>
                    <a:pt x="1676527" y="375386"/>
                  </a:lnTo>
                  <a:lnTo>
                    <a:pt x="1676527" y="351726"/>
                  </a:lnTo>
                  <a:lnTo>
                    <a:pt x="1712429" y="351726"/>
                  </a:lnTo>
                  <a:lnTo>
                    <a:pt x="1712429" y="339382"/>
                  </a:lnTo>
                  <a:lnTo>
                    <a:pt x="1676527" y="339382"/>
                  </a:lnTo>
                  <a:lnTo>
                    <a:pt x="1676527" y="318122"/>
                  </a:lnTo>
                  <a:lnTo>
                    <a:pt x="1721891" y="318122"/>
                  </a:lnTo>
                  <a:lnTo>
                    <a:pt x="1721891" y="305562"/>
                  </a:lnTo>
                  <a:lnTo>
                    <a:pt x="1662671" y="305562"/>
                  </a:lnTo>
                  <a:lnTo>
                    <a:pt x="1662671" y="387972"/>
                  </a:lnTo>
                  <a:lnTo>
                    <a:pt x="1723377" y="387972"/>
                  </a:lnTo>
                  <a:lnTo>
                    <a:pt x="1723377" y="375386"/>
                  </a:lnTo>
                  <a:close/>
                </a:path>
                <a:path w="1797685" h="389890">
                  <a:moveTo>
                    <a:pt x="1797265" y="305562"/>
                  </a:moveTo>
                  <a:lnTo>
                    <a:pt x="1730667" y="305562"/>
                  </a:lnTo>
                  <a:lnTo>
                    <a:pt x="1730667" y="317779"/>
                  </a:lnTo>
                  <a:lnTo>
                    <a:pt x="1757095" y="317779"/>
                  </a:lnTo>
                  <a:lnTo>
                    <a:pt x="1757095" y="387972"/>
                  </a:lnTo>
                  <a:lnTo>
                    <a:pt x="1770951" y="387972"/>
                  </a:lnTo>
                  <a:lnTo>
                    <a:pt x="1770951" y="317779"/>
                  </a:lnTo>
                  <a:lnTo>
                    <a:pt x="1797265" y="317779"/>
                  </a:lnTo>
                  <a:lnTo>
                    <a:pt x="1797265" y="3055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7654" name="object 20">
            <a:extLst>
              <a:ext uri="{FF2B5EF4-FFF2-40B4-BE49-F238E27FC236}">
                <a16:creationId xmlns:a16="http://schemas.microsoft.com/office/drawing/2014/main" id="{4A178CCA-3483-482E-AF31-0358624BE4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5188" y="265113"/>
            <a:ext cx="4243387" cy="4826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u="sng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НАШИ ВЫПУСКНИКИ</a:t>
            </a:r>
          </a:p>
        </p:txBody>
      </p:sp>
      <p:pic>
        <p:nvPicPr>
          <p:cNvPr id="27655" name="object 21">
            <a:extLst>
              <a:ext uri="{FF2B5EF4-FFF2-40B4-BE49-F238E27FC236}">
                <a16:creationId xmlns:a16="http://schemas.microsoft.com/office/drawing/2014/main" id="{4B7191E6-6376-4409-A248-E565A4AB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904875"/>
            <a:ext cx="161131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ject 22">
            <a:extLst>
              <a:ext uri="{FF2B5EF4-FFF2-40B4-BE49-F238E27FC236}">
                <a16:creationId xmlns:a16="http://schemas.microsoft.com/office/drawing/2014/main" id="{F8DC71CF-4919-40E3-A65F-6AF29953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930275"/>
            <a:ext cx="15668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object 23">
            <a:extLst>
              <a:ext uri="{FF2B5EF4-FFF2-40B4-BE49-F238E27FC236}">
                <a16:creationId xmlns:a16="http://schemas.microsoft.com/office/drawing/2014/main" id="{72356D64-193C-4AF7-A98A-7DE4D9F5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3578225"/>
            <a:ext cx="16208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object 24">
            <a:extLst>
              <a:ext uri="{FF2B5EF4-FFF2-40B4-BE49-F238E27FC236}">
                <a16:creationId xmlns:a16="http://schemas.microsoft.com/office/drawing/2014/main" id="{4B387C0B-C0E3-4FDF-9002-BF69D776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579813"/>
            <a:ext cx="1566863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object 25">
            <a:extLst>
              <a:ext uri="{FF2B5EF4-FFF2-40B4-BE49-F238E27FC236}">
                <a16:creationId xmlns:a16="http://schemas.microsoft.com/office/drawing/2014/main" id="{7833CCC9-B013-43F4-9119-92F8FD180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2147888"/>
            <a:ext cx="1558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АЛЕКСАНДРА  СЛЕЗКО,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журналист,  продюсер программ  и ведущая 31 канала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F68640BE-47ED-4C95-B05C-C289585F3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91757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27661" name="object 38">
            <a:extLst>
              <a:ext uri="{FF2B5EF4-FFF2-40B4-BE49-F238E27FC236}">
                <a16:creationId xmlns:a16="http://schemas.microsoft.com/office/drawing/2014/main" id="{5F36CEC3-924B-4BFE-A539-99289BB28695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27662" name="object 26">
            <a:extLst>
              <a:ext uri="{FF2B5EF4-FFF2-40B4-BE49-F238E27FC236}">
                <a16:creationId xmlns:a16="http://schemas.microsoft.com/office/drawing/2014/main" id="{6B1EA412-88ED-4DBD-9FC4-798E32E2F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487" y="2147888"/>
            <a:ext cx="1859757" cy="113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ЕГОР КОКШАРОВ,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Челябинская филармония, администратор отдела молодежных и детских проектов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7663" name="object 27">
            <a:extLst>
              <a:ext uri="{FF2B5EF4-FFF2-40B4-BE49-F238E27FC236}">
                <a16:creationId xmlns:a16="http://schemas.microsoft.com/office/drawing/2014/main" id="{E45F3DCA-8778-46B9-878D-007E4F760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975" y="2652713"/>
            <a:ext cx="1711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2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АНДРЕЙ ПШЕНИЦЫН,</a:t>
            </a:r>
            <a:endParaRPr lang="ru-RU" altLang="ru-RU" sz="12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2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министр финансов  Челябинской области</a:t>
            </a:r>
            <a:endParaRPr lang="ru-RU" altLang="ru-RU" sz="12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7664" name="object 28">
            <a:extLst>
              <a:ext uri="{FF2B5EF4-FFF2-40B4-BE49-F238E27FC236}">
                <a16:creationId xmlns:a16="http://schemas.microsoft.com/office/drawing/2014/main" id="{CFBD9F02-4459-4522-80A2-0030C8A67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8" y="4773613"/>
            <a:ext cx="1485900" cy="131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ИРИНА РУЗАЕВА,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директор  Челябинского  областного многопрофильного</a:t>
            </a:r>
          </a:p>
          <a:p>
            <a:pPr eaLnBrk="1" hangingPunct="1">
              <a:lnSpc>
                <a:spcPct val="102000"/>
              </a:lnSpc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лицея-интерната (ЧОМЛИ)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7665" name="object 29">
            <a:extLst>
              <a:ext uri="{FF2B5EF4-FFF2-40B4-BE49-F238E27FC236}">
                <a16:creationId xmlns:a16="http://schemas.microsoft.com/office/drawing/2014/main" id="{94AA1AFB-9FEC-4192-A645-5B0E20B1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563" y="5165725"/>
            <a:ext cx="1149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2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АНАСТАСИЯ  ГУЛЕВАТАЯ,</a:t>
            </a:r>
            <a:endParaRPr lang="ru-RU" altLang="ru-RU" sz="12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2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языковой коуч,  автор курса</a:t>
            </a:r>
            <a:endParaRPr lang="ru-RU" altLang="ru-RU" sz="12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7666" name="object 30">
            <a:extLst>
              <a:ext uri="{FF2B5EF4-FFF2-40B4-BE49-F238E27FC236}">
                <a16:creationId xmlns:a16="http://schemas.microsoft.com/office/drawing/2014/main" id="{5316C624-E53C-4F6A-A93C-68037F00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975" y="4811713"/>
            <a:ext cx="2129814" cy="94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СЕРГЕЙ НАЗАРОВ,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начальник управления внешних коммуникаций в «</a:t>
            </a:r>
            <a:r>
              <a:rPr lang="ru-RU" altLang="ru-RU" sz="1200" dirty="0" err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Челиндбанк</a:t>
            </a:r>
            <a:r>
              <a:rPr lang="ru-RU" altLang="ru-RU" sz="12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», эксперт по обучению Яндекс</a:t>
            </a:r>
            <a:endParaRPr lang="ru-RU" altLang="ru-RU" sz="12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7667" name="object 31">
            <a:extLst>
              <a:ext uri="{FF2B5EF4-FFF2-40B4-BE49-F238E27FC236}">
                <a16:creationId xmlns:a16="http://schemas.microsoft.com/office/drawing/2014/main" id="{0699E88A-EC78-45F7-9616-B4CFE28C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1366837"/>
            <a:ext cx="72548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b="1" dirty="0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СМИ</a:t>
            </a:r>
          </a:p>
        </p:txBody>
      </p:sp>
      <p:sp>
        <p:nvSpPr>
          <p:cNvPr id="27668" name="object 32">
            <a:extLst>
              <a:ext uri="{FF2B5EF4-FFF2-40B4-BE49-F238E27FC236}">
                <a16:creationId xmlns:a16="http://schemas.microsoft.com/office/drawing/2014/main" id="{C09FB87D-01B1-4EB9-8D4E-33CC534F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330" y="1337662"/>
            <a:ext cx="1881187" cy="7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b="1" dirty="0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СОЦИО-КУЛЬТУРНЫЕ ПРОЕКТЫ</a:t>
            </a:r>
          </a:p>
        </p:txBody>
      </p:sp>
      <p:sp>
        <p:nvSpPr>
          <p:cNvPr id="27669" name="object 33">
            <a:extLst>
              <a:ext uri="{FF2B5EF4-FFF2-40B4-BE49-F238E27FC236}">
                <a16:creationId xmlns:a16="http://schemas.microsoft.com/office/drawing/2014/main" id="{9BDEDD22-0291-4B34-B4C2-B3AB78263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9908" y="1337733"/>
            <a:ext cx="22828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5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63"/>
              </a:spcBef>
            </a:pPr>
            <a:r>
              <a:rPr lang="ru-RU" altLang="ru-RU" sz="1500" b="1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ГОСУДАРСТВЕННОЕ  УПРАВЛЕНИЕ</a:t>
            </a:r>
          </a:p>
        </p:txBody>
      </p:sp>
      <p:sp>
        <p:nvSpPr>
          <p:cNvPr id="27670" name="object 34">
            <a:extLst>
              <a:ext uri="{FF2B5EF4-FFF2-40B4-BE49-F238E27FC236}">
                <a16:creationId xmlns:a16="http://schemas.microsoft.com/office/drawing/2014/main" id="{31FBFA1E-B7C1-4285-B259-3464FBBC2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4260850"/>
            <a:ext cx="17811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b="1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ОБРАЗОВАНИЕ</a:t>
            </a:r>
          </a:p>
        </p:txBody>
      </p:sp>
      <p:sp>
        <p:nvSpPr>
          <p:cNvPr id="27671" name="object 35">
            <a:extLst>
              <a:ext uri="{FF2B5EF4-FFF2-40B4-BE49-F238E27FC236}">
                <a16:creationId xmlns:a16="http://schemas.microsoft.com/office/drawing/2014/main" id="{00E4E0F7-A549-4748-BD73-C6CD9FFF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563" y="4248150"/>
            <a:ext cx="18113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b="1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ОБРАЗОВАНИЕ</a:t>
            </a:r>
          </a:p>
        </p:txBody>
      </p:sp>
      <p:sp>
        <p:nvSpPr>
          <p:cNvPr id="27672" name="object 36">
            <a:extLst>
              <a:ext uri="{FF2B5EF4-FFF2-40B4-BE49-F238E27FC236}">
                <a16:creationId xmlns:a16="http://schemas.microsoft.com/office/drawing/2014/main" id="{AAD5430D-8AC7-4A86-86E6-3CE2BD304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975" y="4248150"/>
            <a:ext cx="11430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600" b="1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БИЗНЕС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3">
            <a:extLst>
              <a:ext uri="{FF2B5EF4-FFF2-40B4-BE49-F238E27FC236}">
                <a16:creationId xmlns:a16="http://schemas.microsoft.com/office/drawing/2014/main" id="{ED9E1CA4-16DF-4E5D-96F1-F882CA7968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3616325" eaLnBrk="1" hangingPunct="1">
              <a:spcBef>
                <a:spcPts val="100"/>
              </a:spcBef>
            </a:pPr>
            <a:r>
              <a:rPr lang="ru-RU" altLang="ru-RU" u="sng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МЕРОПРИЯТИЯ ДЛЯ АБИТУРИЕНТОВ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58DDAF6-00CE-430B-8317-435C04B730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9493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28676" name="object 6">
            <a:extLst>
              <a:ext uri="{FF2B5EF4-FFF2-40B4-BE49-F238E27FC236}">
                <a16:creationId xmlns:a16="http://schemas.microsoft.com/office/drawing/2014/main" id="{96B4A051-CF6B-447D-A96D-FCA3CAD71466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28677" name="object 4">
            <a:extLst>
              <a:ext uri="{FF2B5EF4-FFF2-40B4-BE49-F238E27FC236}">
                <a16:creationId xmlns:a16="http://schemas.microsoft.com/office/drawing/2014/main" id="{A71B6F96-25FB-4773-A116-DBF7F6022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914400"/>
            <a:ext cx="7772400" cy="31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4139" rIns="0" bIns="0">
            <a:spAutoFit/>
          </a:bodyPr>
          <a:lstStyle>
            <a:lvl1pPr marL="15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825"/>
              </a:spcBef>
            </a:pPr>
            <a:r>
              <a:rPr lang="ru-RU" altLang="ru-RU" sz="1500" b="1" dirty="0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День на ИФФ </a:t>
            </a:r>
          </a:p>
          <a:p>
            <a:pPr eaLnBrk="1" hangingPunct="1">
              <a:spcBef>
                <a:spcPts val="825"/>
              </a:spcBef>
            </a:pPr>
            <a:r>
              <a:rPr lang="ru-RU" altLang="ru-RU" sz="1500" b="1" dirty="0">
                <a:solidFill>
                  <a:srgbClr val="D6312C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10 ноября, с 9.20 3 корпус ЧелГУ (Проспект Победы 162В)</a:t>
            </a:r>
          </a:p>
          <a:p>
            <a:pPr eaLnBrk="1" hangingPunct="1">
              <a:spcBef>
                <a:spcPts val="825"/>
              </a:spcBef>
            </a:pPr>
            <a:r>
              <a:rPr lang="ru-RU" altLang="ru-RU" sz="15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День на </a:t>
            </a:r>
            <a:r>
              <a:rPr lang="ru-RU" altLang="ru-RU" sz="1500" dirty="0" err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истфиле</a:t>
            </a:r>
            <a:r>
              <a:rPr lang="ru-RU" altLang="ru-RU" sz="15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- это уникальный день открытых дверей, который поможет абитуриенту познакомиться с факультетом, его деятельностью, направлениями подготовки и погрузиться в атмосферу вуза!💒</a:t>
            </a:r>
          </a:p>
          <a:p>
            <a:pPr eaLnBrk="1" hangingPunct="1">
              <a:spcBef>
                <a:spcPts val="825"/>
              </a:spcBef>
            </a:pPr>
            <a:endParaRPr lang="ru-RU" altLang="ru-RU" sz="15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825"/>
              </a:spcBef>
            </a:pPr>
            <a:r>
              <a:rPr lang="ru-RU" altLang="ru-RU" sz="15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Это прекрасная возможность провести целый день как настоящий студент:</a:t>
            </a:r>
          </a:p>
          <a:p>
            <a:pPr eaLnBrk="1" hangingPunct="1">
              <a:spcBef>
                <a:spcPts val="825"/>
              </a:spcBef>
            </a:pPr>
            <a:r>
              <a:rPr lang="ru-RU" altLang="ru-RU" sz="15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🧩Познакомиться со студентами </a:t>
            </a:r>
            <a:r>
              <a:rPr lang="ru-RU" altLang="ru-RU" sz="1500" dirty="0" err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истфила</a:t>
            </a:r>
            <a:endParaRPr lang="ru-RU" altLang="ru-RU" sz="15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825"/>
              </a:spcBef>
            </a:pPr>
            <a:r>
              <a:rPr lang="ru-RU" altLang="ru-RU" sz="15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🧩Посетить занятия преподавателей факультета</a:t>
            </a:r>
          </a:p>
          <a:p>
            <a:pPr eaLnBrk="1" hangingPunct="1">
              <a:spcBef>
                <a:spcPts val="825"/>
              </a:spcBef>
            </a:pPr>
            <a:r>
              <a:rPr lang="ru-RU" altLang="ru-RU" sz="15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🧩Круто провести время с активом студенческого совета</a:t>
            </a:r>
          </a:p>
        </p:txBody>
      </p:sp>
      <p:pic>
        <p:nvPicPr>
          <p:cNvPr id="28678" name="Рисунок 2" descr="Изображение выглядит как человек, стена, одежд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198B702D-7AB2-42EB-99A3-27D60DBD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Изображение выглядит как шаблон, дизайн, красный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2D1BC5B7-3113-A815-3F4E-CD6A40F0D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37" y="4191000"/>
            <a:ext cx="17526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327F6-1509-02C1-9852-743FFB3D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327025"/>
            <a:ext cx="10998200" cy="461665"/>
          </a:xfrm>
        </p:spPr>
        <p:txBody>
          <a:bodyPr/>
          <a:lstStyle/>
          <a:p>
            <a:r>
              <a:rPr lang="ru-RU" altLang="ru-RU" u="sng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МЕРОПРИЯТИЯ ДЛЯ АБИТУРИЕНТОВ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58C012-170C-BF24-1ED2-98E5857A790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723900" y="990600"/>
            <a:ext cx="7391400" cy="475207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Открытые лекции от преподавателей факультета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</a:rPr>
              <a:t>09 ноября, </a:t>
            </a:r>
            <a:r>
              <a:rPr lang="ru-RU" sz="1800" dirty="0">
                <a:solidFill>
                  <a:schemeClr val="tx1"/>
                </a:solidFill>
              </a:rPr>
              <a:t>15.00, 3 корпус ЧелГУ</a:t>
            </a:r>
          </a:p>
          <a:p>
            <a:r>
              <a:rPr lang="ru-RU" sz="1800" dirty="0" err="1">
                <a:solidFill>
                  <a:schemeClr val="tx1"/>
                </a:solidFill>
              </a:rPr>
              <a:t>Часовский</a:t>
            </a:r>
            <a:r>
              <a:rPr lang="ru-RU" sz="1800" dirty="0">
                <a:solidFill>
                  <a:schemeClr val="tx1"/>
                </a:solidFill>
              </a:rPr>
              <a:t> Н.В. «Современная политическая ситуация в мемах»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</a:rPr>
              <a:t>16 ноября</a:t>
            </a:r>
            <a:r>
              <a:rPr lang="ru-RU" sz="1800" dirty="0">
                <a:solidFill>
                  <a:schemeClr val="tx1"/>
                </a:solidFill>
              </a:rPr>
              <a:t>, 15.00, 3 корпус ЧелГУ</a:t>
            </a:r>
          </a:p>
          <a:p>
            <a:r>
              <a:rPr lang="ru-RU" sz="1800" dirty="0" err="1">
                <a:solidFill>
                  <a:schemeClr val="tx1"/>
                </a:solidFill>
              </a:rPr>
              <a:t>Будейко</a:t>
            </a:r>
            <a:r>
              <a:rPr lang="ru-RU" sz="1800" dirty="0">
                <a:solidFill>
                  <a:schemeClr val="tx1"/>
                </a:solidFill>
              </a:rPr>
              <a:t> В.Э. «Тайны славянской азбуки, или Как говорили наши предки»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</a:rPr>
              <a:t>23 ноября</a:t>
            </a:r>
            <a:r>
              <a:rPr lang="ru-RU" sz="1800" dirty="0">
                <a:solidFill>
                  <a:schemeClr val="tx1"/>
                </a:solidFill>
              </a:rPr>
              <a:t>, 15.00, 3 корпус ЧелГУ</a:t>
            </a:r>
          </a:p>
          <a:p>
            <a:r>
              <a:rPr lang="ru-RU" sz="1800" dirty="0">
                <a:solidFill>
                  <a:schemeClr val="tx1"/>
                </a:solidFill>
              </a:rPr>
              <a:t>Родионов М.С. «Загадки русских былин»</a:t>
            </a:r>
          </a:p>
          <a:p>
            <a:endParaRPr lang="ru-RU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</a:rPr>
              <a:t>28 ноября</a:t>
            </a:r>
            <a:r>
              <a:rPr lang="ru-RU" sz="1800" dirty="0">
                <a:solidFill>
                  <a:schemeClr val="tx1"/>
                </a:solidFill>
              </a:rPr>
              <a:t>, 15.00, 3 корпус ЧелГУ</a:t>
            </a:r>
          </a:p>
          <a:p>
            <a:r>
              <a:rPr lang="ru-RU" sz="1800" dirty="0">
                <a:solidFill>
                  <a:schemeClr val="tx1"/>
                </a:solidFill>
              </a:rPr>
              <a:t>Редькина О.Ю. «Язык в культуре и культура в языке»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</a:rPr>
              <a:t>30 ноября, </a:t>
            </a:r>
            <a:r>
              <a:rPr lang="ru-RU" sz="1800" dirty="0">
                <a:solidFill>
                  <a:schemeClr val="tx1"/>
                </a:solidFill>
              </a:rPr>
              <a:t>15.00, 3 корпус ЧелГУ</a:t>
            </a:r>
          </a:p>
          <a:p>
            <a:r>
              <a:rPr lang="ru-RU" sz="1800" dirty="0" err="1">
                <a:solidFill>
                  <a:schemeClr val="tx1"/>
                </a:solidFill>
              </a:rPr>
              <a:t>Саукова</a:t>
            </a:r>
            <a:r>
              <a:rPr lang="ru-RU" sz="1800" dirty="0">
                <a:solidFill>
                  <a:schemeClr val="tx1"/>
                </a:solidFill>
              </a:rPr>
              <a:t> Е.С. Деловая игра «Как стать дипломатом»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7F39C42-B91A-2D6E-3424-A17FED101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854" y="5105400"/>
            <a:ext cx="3140075" cy="787908"/>
          </a:xfrm>
        </p:spPr>
        <p:txBody>
          <a:bodyPr/>
          <a:lstStyle/>
          <a:p>
            <a:r>
              <a:rPr lang="ru-RU" b="1" dirty="0"/>
              <a:t>Записаться на лекции можно через </a:t>
            </a:r>
            <a:r>
              <a:rPr lang="en-US" b="1" dirty="0"/>
              <a:t>WhatsApp </a:t>
            </a:r>
            <a:r>
              <a:rPr lang="ru-RU" b="1" dirty="0"/>
              <a:t>по номеру</a:t>
            </a:r>
          </a:p>
          <a:p>
            <a:r>
              <a:rPr lang="ru-RU" b="1" dirty="0"/>
              <a:t>89822932064</a:t>
            </a:r>
          </a:p>
        </p:txBody>
      </p:sp>
      <p:pic>
        <p:nvPicPr>
          <p:cNvPr id="7" name="Рисунок 6" descr="Изображение выглядит как человек, обувь, одежд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9C02A72F-4A01-39BD-C265-2055FE1C3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17021" b="45390"/>
          <a:stretch/>
        </p:blipFill>
        <p:spPr>
          <a:xfrm>
            <a:off x="8392606" y="932254"/>
            <a:ext cx="3429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65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75" y="327025"/>
            <a:ext cx="10998200" cy="461665"/>
          </a:xfrm>
        </p:spPr>
        <p:txBody>
          <a:bodyPr/>
          <a:lstStyle/>
          <a:p>
            <a:r>
              <a:rPr lang="ru-RU" b="1" u="none" dirty="0">
                <a:latin typeface="Formular" charset="-52"/>
              </a:rPr>
              <a:t>Вся важная информация о поступлении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67300" y="1120317"/>
            <a:ext cx="6614160" cy="246221"/>
          </a:xfrm>
        </p:spPr>
        <p:txBody>
          <a:bodyPr/>
          <a:lstStyle/>
          <a:p>
            <a:r>
              <a:rPr lang="ru-RU" b="1" dirty="0">
                <a:latin typeface="Formular" charset="-52"/>
              </a:rPr>
              <a:t>Группа </a:t>
            </a:r>
            <a:r>
              <a:rPr lang="en-US" b="1" dirty="0">
                <a:latin typeface="Formular" charset="-52"/>
              </a:rPr>
              <a:t>VK</a:t>
            </a:r>
            <a:r>
              <a:rPr lang="ru-RU" b="1" dirty="0">
                <a:latin typeface="Formular" charset="-52"/>
              </a:rPr>
              <a:t> «Будущий студент </a:t>
            </a:r>
            <a:r>
              <a:rPr lang="en-US" b="1" dirty="0">
                <a:latin typeface="Formular" charset="-52"/>
              </a:rPr>
              <a:t>|</a:t>
            </a:r>
            <a:r>
              <a:rPr lang="ru-RU" b="1" dirty="0">
                <a:latin typeface="Formular" charset="-52"/>
              </a:rPr>
              <a:t> Абитуриент </a:t>
            </a:r>
            <a:r>
              <a:rPr lang="ru-RU" b="1" dirty="0" err="1">
                <a:latin typeface="Formular" charset="-52"/>
              </a:rPr>
              <a:t>Истфила</a:t>
            </a:r>
            <a:r>
              <a:rPr lang="ru-RU" b="1" dirty="0">
                <a:latin typeface="Formular" charset="-52"/>
              </a:rPr>
              <a:t> </a:t>
            </a:r>
            <a:r>
              <a:rPr lang="ru-RU" b="1" dirty="0" err="1">
                <a:latin typeface="Formular" charset="-52"/>
              </a:rPr>
              <a:t>ЧелГУ</a:t>
            </a:r>
            <a:r>
              <a:rPr lang="ru-RU" b="1" dirty="0">
                <a:latin typeface="Formular" charset="-52"/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0" t="32134" r="13075" b="30666"/>
          <a:stretch/>
        </p:blipFill>
        <p:spPr bwMode="auto">
          <a:xfrm>
            <a:off x="865632" y="1120317"/>
            <a:ext cx="3515868" cy="456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7300" y="4191000"/>
            <a:ext cx="670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Formular" charset="-52"/>
              </a:rPr>
              <a:t>Подробная информация о каждом направлении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Formular" charset="-52"/>
              </a:rPr>
              <a:t>Разнообразные конкурсы для школьников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Formular" charset="-52"/>
              </a:rPr>
              <a:t>Особенности приемной кампании 2024</a:t>
            </a:r>
          </a:p>
          <a:p>
            <a:endParaRPr lang="ru-RU" sz="2000" dirty="0">
              <a:latin typeface="Formular" charset="-52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560329-4DA4-4AC5-0CBE-8251D70EB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9" y="1243427"/>
            <a:ext cx="3243834" cy="32438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7813DE-DCD9-C8B7-1B1A-ABE9E5144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85" y="1660053"/>
            <a:ext cx="6692275" cy="22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60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0" name="object 5">
            <a:extLst>
              <a:ext uri="{FF2B5EF4-FFF2-40B4-BE49-F238E27FC236}">
                <a16:creationId xmlns:a16="http://schemas.microsoft.com/office/drawing/2014/main" id="{6EB51B7B-24A9-471E-A0F4-9BE0658C309F}"/>
              </a:ext>
            </a:extLst>
          </p:cNvPr>
          <p:cNvSpPr>
            <a:spLocks/>
          </p:cNvSpPr>
          <p:nvPr/>
        </p:nvSpPr>
        <p:spPr bwMode="auto">
          <a:xfrm>
            <a:off x="-1198" y="4506385"/>
            <a:ext cx="4695436" cy="2351615"/>
          </a:xfrm>
          <a:custGeom>
            <a:avLst/>
            <a:gdLst>
              <a:gd name="T0" fmla="*/ 4694795 w 4695190"/>
              <a:gd name="T1" fmla="*/ 0 h 2146300"/>
              <a:gd name="T2" fmla="*/ 0 w 4695190"/>
              <a:gd name="T3" fmla="*/ 0 h 2146300"/>
              <a:gd name="T4" fmla="*/ 0 w 4695190"/>
              <a:gd name="T5" fmla="*/ 2146298 h 2146300"/>
              <a:gd name="T6" fmla="*/ 4694795 w 4695190"/>
              <a:gd name="T7" fmla="*/ 2146298 h 2146300"/>
              <a:gd name="T8" fmla="*/ 4694795 w 4695190"/>
              <a:gd name="T9" fmla="*/ 0 h 21463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95190" h="2146300">
                <a:moveTo>
                  <a:pt x="4694795" y="0"/>
                </a:moveTo>
                <a:lnTo>
                  <a:pt x="0" y="0"/>
                </a:lnTo>
                <a:lnTo>
                  <a:pt x="0" y="2146298"/>
                </a:lnTo>
                <a:lnTo>
                  <a:pt x="4694795" y="2146298"/>
                </a:lnTo>
                <a:lnTo>
                  <a:pt x="4694795" y="0"/>
                </a:lnTo>
                <a:close/>
              </a:path>
            </a:pathLst>
          </a:custGeom>
          <a:solidFill>
            <a:srgbClr val="D732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28" name="object 3">
            <a:extLst>
              <a:ext uri="{FF2B5EF4-FFF2-40B4-BE49-F238E27FC236}">
                <a16:creationId xmlns:a16="http://schemas.microsoft.com/office/drawing/2014/main" id="{5F941663-DBF0-4B62-B1AD-33681D526991}"/>
              </a:ext>
            </a:extLst>
          </p:cNvPr>
          <p:cNvSpPr>
            <a:spLocks/>
          </p:cNvSpPr>
          <p:nvPr/>
        </p:nvSpPr>
        <p:spPr bwMode="auto">
          <a:xfrm>
            <a:off x="4694299" y="0"/>
            <a:ext cx="7421634" cy="6858000"/>
          </a:xfrm>
          <a:custGeom>
            <a:avLst/>
            <a:gdLst>
              <a:gd name="T0" fmla="*/ 7420803 w 7421245"/>
              <a:gd name="T1" fmla="*/ 0 h 6858000"/>
              <a:gd name="T2" fmla="*/ 0 w 7421245"/>
              <a:gd name="T3" fmla="*/ 0 h 6858000"/>
              <a:gd name="T4" fmla="*/ 0 w 7421245"/>
              <a:gd name="T5" fmla="*/ 6858000 h 6858000"/>
              <a:gd name="T6" fmla="*/ 7420803 w 7421245"/>
              <a:gd name="T7" fmla="*/ 6858000 h 6858000"/>
              <a:gd name="T8" fmla="*/ 7420803 w 7421245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21245" h="6858000">
                <a:moveTo>
                  <a:pt x="7420803" y="0"/>
                </a:moveTo>
                <a:lnTo>
                  <a:pt x="0" y="0"/>
                </a:lnTo>
                <a:lnTo>
                  <a:pt x="0" y="6858000"/>
                </a:lnTo>
                <a:lnTo>
                  <a:pt x="7420803" y="6858000"/>
                </a:lnTo>
                <a:lnTo>
                  <a:pt x="7420803" y="0"/>
                </a:lnTo>
                <a:close/>
              </a:path>
            </a:pathLst>
          </a:custGeom>
          <a:solidFill>
            <a:srgbClr val="FBA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29" name="object 4">
            <a:extLst>
              <a:ext uri="{FF2B5EF4-FFF2-40B4-BE49-F238E27FC236}">
                <a16:creationId xmlns:a16="http://schemas.microsoft.com/office/drawing/2014/main" id="{188B415A-2B33-4091-81C4-B1E44293007B}"/>
              </a:ext>
            </a:extLst>
          </p:cNvPr>
          <p:cNvSpPr>
            <a:spLocks/>
          </p:cNvSpPr>
          <p:nvPr/>
        </p:nvSpPr>
        <p:spPr bwMode="auto">
          <a:xfrm>
            <a:off x="-6350" y="0"/>
            <a:ext cx="4701151" cy="4711700"/>
          </a:xfrm>
          <a:custGeom>
            <a:avLst/>
            <a:gdLst>
              <a:gd name="T0" fmla="*/ 0 w 4700905"/>
              <a:gd name="T1" fmla="*/ 4711701 h 4711700"/>
              <a:gd name="T2" fmla="*/ 4700400 w 4700905"/>
              <a:gd name="T3" fmla="*/ 4711701 h 4711700"/>
              <a:gd name="T4" fmla="*/ 4700400 w 4700905"/>
              <a:gd name="T5" fmla="*/ 0 h 4711700"/>
              <a:gd name="T6" fmla="*/ 0 w 4700905"/>
              <a:gd name="T7" fmla="*/ 0 h 4711700"/>
              <a:gd name="T8" fmla="*/ 0 w 4700905"/>
              <a:gd name="T9" fmla="*/ 4711701 h 4711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00905" h="4711700">
                <a:moveTo>
                  <a:pt x="0" y="4711701"/>
                </a:moveTo>
                <a:lnTo>
                  <a:pt x="4700400" y="4711701"/>
                </a:lnTo>
                <a:lnTo>
                  <a:pt x="4700400" y="0"/>
                </a:lnTo>
                <a:lnTo>
                  <a:pt x="0" y="0"/>
                </a:lnTo>
                <a:lnTo>
                  <a:pt x="0" y="4711701"/>
                </a:lnTo>
                <a:close/>
              </a:path>
            </a:pathLst>
          </a:custGeom>
          <a:solidFill>
            <a:srgbClr val="533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699" name="object 6">
            <a:extLst>
              <a:ext uri="{FF2B5EF4-FFF2-40B4-BE49-F238E27FC236}">
                <a16:creationId xmlns:a16="http://schemas.microsoft.com/office/drawing/2014/main" id="{1766A7D8-1408-43F7-BDBA-A9B868B50D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7188" y="3254903"/>
            <a:ext cx="3938587" cy="11303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5397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325"/>
              </a:spcBef>
            </a:pPr>
            <a:r>
              <a:rPr lang="ru-RU" altLang="ru-RU" sz="3500" u="sng" dirty="0">
                <a:solidFill>
                  <a:srgbClr val="FFFFFF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ЖДЕМ ВАС НА</a:t>
            </a:r>
            <a:br>
              <a:rPr lang="ru-RU" altLang="ru-RU" sz="3500" u="sng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3500" u="sng" dirty="0">
                <a:solidFill>
                  <a:srgbClr val="FFFFFF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ФАКУЛЬТЕТЕ!</a:t>
            </a:r>
            <a:endParaRPr lang="ru-RU" altLang="ru-RU" sz="3500" u="sng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9701" name="object 29">
            <a:extLst>
              <a:ext uri="{FF2B5EF4-FFF2-40B4-BE49-F238E27FC236}">
                <a16:creationId xmlns:a16="http://schemas.microsoft.com/office/drawing/2014/main" id="{D5DF005E-C0F7-40DE-8959-3D2C69EF1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2751667"/>
            <a:ext cx="594677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666875" indent="-16541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8000"/>
              </a:lnSpc>
              <a:spcBef>
                <a:spcPts val="100"/>
              </a:spcBef>
            </a:pPr>
            <a:r>
              <a:rPr lang="ru-RU" altLang="ru-RU" sz="2800">
                <a:solidFill>
                  <a:srgbClr val="FFFFFF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ИСТОРИКО-ФИЛОЛОГИЧЕСКИЙ  ФАКУЛЬТЕТ</a:t>
            </a:r>
            <a:endParaRPr lang="ru-RU" altLang="ru-RU" sz="28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9702" name="object 30">
            <a:extLst>
              <a:ext uri="{FF2B5EF4-FFF2-40B4-BE49-F238E27FC236}">
                <a16:creationId xmlns:a16="http://schemas.microsoft.com/office/drawing/2014/main" id="{DB24C539-04AE-4F1E-B158-8F1045ADE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5" y="4618567"/>
            <a:ext cx="2771775" cy="504825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defRPr/>
            </a:pPr>
            <a:r>
              <a:rPr lang="ru-RU" altLang="ru-RU" sz="160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454001, г. Челябинск,</a:t>
            </a:r>
            <a:endParaRPr lang="ru-RU" altLang="ru-RU" sz="1600" dirty="0">
              <a:ln w="6350">
                <a:solidFill>
                  <a:schemeClr val="bg1"/>
                </a:solidFill>
              </a:ln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25"/>
              </a:spcBef>
              <a:defRPr/>
            </a:pPr>
            <a:r>
              <a:rPr lang="ru-RU" altLang="ru-RU" sz="160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пр. Победы 162в, ауд. 222</a:t>
            </a:r>
            <a:endParaRPr lang="ru-RU" altLang="ru-RU" sz="1600" dirty="0">
              <a:ln w="6350">
                <a:solidFill>
                  <a:schemeClr val="bg1"/>
                </a:solidFill>
              </a:ln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76D94AF1-9190-454F-B812-0FB6D3326DC4}"/>
              </a:ext>
            </a:extLst>
          </p:cNvPr>
          <p:cNvSpPr txBox="1"/>
          <p:nvPr/>
        </p:nvSpPr>
        <p:spPr>
          <a:xfrm>
            <a:off x="9051925" y="4637617"/>
            <a:ext cx="1865313" cy="50526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1600" spc="8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8 </a:t>
            </a:r>
            <a:r>
              <a:rPr sz="1600" spc="-2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(351)</a:t>
            </a:r>
            <a:r>
              <a:rPr sz="1600" spc="-13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 </a:t>
            </a:r>
            <a:r>
              <a:rPr sz="1600" spc="5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799-70-06;</a:t>
            </a:r>
            <a:endParaRPr sz="1600">
              <a:ln w="6350">
                <a:solidFill>
                  <a:schemeClr val="bg1"/>
                </a:solidFill>
              </a:ln>
              <a:latin typeface="Formular" panose="02000000000000000000" pitchFamily="2" charset="-52"/>
              <a:cs typeface="Century Gothic"/>
            </a:endParaRPr>
          </a:p>
          <a:p>
            <a:pPr marL="12700" eaLnBrk="1" fontAlgn="auto" hangingPunct="1">
              <a:spcBef>
                <a:spcPts val="25"/>
              </a:spcBef>
              <a:spcAft>
                <a:spcPts val="0"/>
              </a:spcAft>
              <a:defRPr/>
            </a:pPr>
            <a:r>
              <a:rPr sz="1600" spc="8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8 </a:t>
            </a:r>
            <a:r>
              <a:rPr sz="1600" spc="1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(982)</a:t>
            </a:r>
            <a:r>
              <a:rPr sz="1600" spc="-145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 </a:t>
            </a:r>
            <a:r>
              <a:rPr sz="1600" spc="60" dirty="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Century Gothic"/>
              </a:rPr>
              <a:t>293-20-64</a:t>
            </a:r>
            <a:endParaRPr sz="1600">
              <a:ln w="6350">
                <a:solidFill>
                  <a:schemeClr val="bg1"/>
                </a:solidFill>
              </a:ln>
              <a:latin typeface="Formular" panose="02000000000000000000" pitchFamily="2" charset="-52"/>
              <a:cs typeface="Century Gothic"/>
            </a:endParaRPr>
          </a:p>
        </p:txBody>
      </p:sp>
      <p:sp>
        <p:nvSpPr>
          <p:cNvPr id="29704" name="object 32">
            <a:extLst>
              <a:ext uri="{FF2B5EF4-FFF2-40B4-BE49-F238E27FC236}">
                <a16:creationId xmlns:a16="http://schemas.microsoft.com/office/drawing/2014/main" id="{7FE2485E-7F4F-48B3-AC6D-4D059758E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5196417"/>
            <a:ext cx="1536700" cy="496888"/>
          </a:xfrm>
          <a:prstGeom prst="rect">
            <a:avLst/>
          </a:prstGeom>
          <a:noFill/>
          <a:ln>
            <a:noFill/>
          </a:ln>
        </p:spPr>
        <p:txBody>
          <a:bodyPr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  <a:defRPr/>
            </a:pPr>
            <a:r>
              <a:rPr lang="ru-RU" altLang="ru-RU" sz="160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Tahoma" panose="020B0604030504040204" pitchFamily="34" charset="0"/>
                <a:hlinkClick r:id="rId2"/>
              </a:rPr>
              <a:t>info@histfil.ru</a:t>
            </a:r>
            <a:r>
              <a:rPr lang="ru-RU" altLang="ru-RU" sz="160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, </a:t>
            </a:r>
            <a:r>
              <a:rPr lang="ru-RU" altLang="ru-RU" sz="160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sz="160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Tahoma" panose="020B0604030504040204" pitchFamily="34" charset="0"/>
              </a:rPr>
              <a:t>histfil.ru</a:t>
            </a:r>
            <a:endParaRPr lang="ru-RU" altLang="ru-RU" sz="1600">
              <a:ln w="6350">
                <a:solidFill>
                  <a:schemeClr val="bg1"/>
                </a:solidFill>
              </a:ln>
              <a:latin typeface="Formular" panose="02000000000000000000" pitchFamily="2" charset="-52"/>
              <a:cs typeface="Tahoma" panose="020B0604030504040204" pitchFamily="34" charset="0"/>
            </a:endParaRPr>
          </a:p>
        </p:txBody>
      </p:sp>
      <p:sp>
        <p:nvSpPr>
          <p:cNvPr id="29705" name="object 33">
            <a:extLst>
              <a:ext uri="{FF2B5EF4-FFF2-40B4-BE49-F238E27FC236}">
                <a16:creationId xmlns:a16="http://schemas.microsoft.com/office/drawing/2014/main" id="{48E034FC-53EF-4231-861F-EE089F97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5" y="5210705"/>
            <a:ext cx="2211388" cy="496887"/>
          </a:xfrm>
          <a:prstGeom prst="rect">
            <a:avLst/>
          </a:prstGeom>
          <a:noFill/>
          <a:ln>
            <a:noFill/>
          </a:ln>
        </p:spPr>
        <p:txBody>
          <a:bodyPr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  <a:defRPr/>
            </a:pPr>
            <a:r>
              <a:rPr lang="ru-RU" altLang="ru-RU" sz="1600">
                <a:ln w="6350">
                  <a:solidFill>
                    <a:schemeClr val="bg1"/>
                  </a:solidFill>
                </a:ln>
                <a:solidFill>
                  <a:srgbClr val="FEFEFE"/>
                </a:solidFill>
                <a:latin typeface="Formular" panose="02000000000000000000" pitchFamily="2" charset="-52"/>
                <a:cs typeface="Tahoma" panose="020B0604030504040204" pitchFamily="34" charset="0"/>
              </a:rPr>
              <a:t>vk.com/histfil_chelgu  @histfil_chelgu</a:t>
            </a:r>
            <a:endParaRPr lang="ru-RU" altLang="ru-RU" sz="1600">
              <a:ln w="6350">
                <a:solidFill>
                  <a:schemeClr val="bg1"/>
                </a:solidFill>
              </a:ln>
              <a:latin typeface="Formular" panose="02000000000000000000" pitchFamily="2" charset="-52"/>
              <a:cs typeface="Tahoma" panose="020B0604030504040204" pitchFamily="34" charset="0"/>
            </a:endParaRPr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460F094B-356E-430A-A6CC-EFE5BF235C49}"/>
              </a:ext>
            </a:extLst>
          </p:cNvPr>
          <p:cNvSpPr>
            <a:spLocks/>
          </p:cNvSpPr>
          <p:nvPr/>
        </p:nvSpPr>
        <p:spPr bwMode="auto">
          <a:xfrm>
            <a:off x="739979" y="6144785"/>
            <a:ext cx="1613947" cy="368435"/>
          </a:xfrm>
          <a:custGeom>
            <a:avLst/>
            <a:gdLst>
              <a:gd name="T0" fmla="*/ 1300086 w 1674495"/>
              <a:gd name="T1" fmla="*/ 0 h 358775"/>
              <a:gd name="T2" fmla="*/ 1407668 w 1674495"/>
              <a:gd name="T3" fmla="*/ 349938 h 358775"/>
              <a:gd name="T4" fmla="*/ 1574876 w 1674495"/>
              <a:gd name="T5" fmla="*/ 190854 h 358775"/>
              <a:gd name="T6" fmla="*/ 1389931 w 1674495"/>
              <a:gd name="T7" fmla="*/ 0 h 358775"/>
              <a:gd name="T8" fmla="*/ 1589194 w 1674495"/>
              <a:gd name="T9" fmla="*/ 0 h 358775"/>
              <a:gd name="T10" fmla="*/ 1574876 w 1674495"/>
              <a:gd name="T11" fmla="*/ 190854 h 358775"/>
              <a:gd name="T12" fmla="*/ 1290549 w 1674495"/>
              <a:gd name="T13" fmla="*/ 0 h 358775"/>
              <a:gd name="T14" fmla="*/ 1051430 w 1674495"/>
              <a:gd name="T15" fmla="*/ 349938 h 358775"/>
              <a:gd name="T16" fmla="*/ 1135647 w 1674495"/>
              <a:gd name="T17" fmla="*/ 72486 h 358775"/>
              <a:gd name="T18" fmla="*/ 1290549 w 1674495"/>
              <a:gd name="T19" fmla="*/ 0 h 358775"/>
              <a:gd name="T20" fmla="*/ 728888 w 1674495"/>
              <a:gd name="T21" fmla="*/ 63158 h 358775"/>
              <a:gd name="T22" fmla="*/ 725787 w 1674495"/>
              <a:gd name="T23" fmla="*/ 190172 h 358775"/>
              <a:gd name="T24" fmla="*/ 705345 w 1674495"/>
              <a:gd name="T25" fmla="*/ 287495 h 358775"/>
              <a:gd name="T26" fmla="*/ 675618 w 1674495"/>
              <a:gd name="T27" fmla="*/ 349938 h 358775"/>
              <a:gd name="T28" fmla="*/ 795712 w 1674495"/>
              <a:gd name="T29" fmla="*/ 277749 h 358775"/>
              <a:gd name="T30" fmla="*/ 808569 w 1674495"/>
              <a:gd name="T31" fmla="*/ 182852 h 358775"/>
              <a:gd name="T32" fmla="*/ 998200 w 1674495"/>
              <a:gd name="T33" fmla="*/ 131455 h 358775"/>
              <a:gd name="T34" fmla="*/ 998200 w 1674495"/>
              <a:gd name="T35" fmla="*/ 131455 h 358775"/>
              <a:gd name="T36" fmla="*/ 917298 w 1674495"/>
              <a:gd name="T37" fmla="*/ 349938 h 358775"/>
              <a:gd name="T38" fmla="*/ 998200 w 1674495"/>
              <a:gd name="T39" fmla="*/ 131455 h 358775"/>
              <a:gd name="T40" fmla="*/ 462671 w 1674495"/>
              <a:gd name="T41" fmla="*/ 61736 h 358775"/>
              <a:gd name="T42" fmla="*/ 386179 w 1674495"/>
              <a:gd name="T43" fmla="*/ 113646 h 358775"/>
              <a:gd name="T44" fmla="*/ 357929 w 1674495"/>
              <a:gd name="T45" fmla="*/ 206773 h 358775"/>
              <a:gd name="T46" fmla="*/ 377617 w 1674495"/>
              <a:gd name="T47" fmla="*/ 284116 h 358775"/>
              <a:gd name="T48" fmla="*/ 434941 w 1674495"/>
              <a:gd name="T49" fmla="*/ 338080 h 358775"/>
              <a:gd name="T50" fmla="*/ 527291 w 1674495"/>
              <a:gd name="T51" fmla="*/ 358358 h 358775"/>
              <a:gd name="T52" fmla="*/ 590286 w 1674495"/>
              <a:gd name="T53" fmla="*/ 352104 h 358775"/>
              <a:gd name="T54" fmla="*/ 640990 w 1674495"/>
              <a:gd name="T55" fmla="*/ 334970 h 358775"/>
              <a:gd name="T56" fmla="*/ 526849 w 1674495"/>
              <a:gd name="T57" fmla="*/ 292892 h 358775"/>
              <a:gd name="T58" fmla="*/ 466363 w 1674495"/>
              <a:gd name="T59" fmla="*/ 274979 h 358775"/>
              <a:gd name="T60" fmla="*/ 438886 w 1674495"/>
              <a:gd name="T61" fmla="*/ 228297 h 358775"/>
              <a:gd name="T62" fmla="*/ 663762 w 1674495"/>
              <a:gd name="T63" fmla="*/ 179694 h 358775"/>
              <a:gd name="T64" fmla="*/ 440729 w 1674495"/>
              <a:gd name="T65" fmla="*/ 173556 h 358775"/>
              <a:gd name="T66" fmla="*/ 469472 w 1674495"/>
              <a:gd name="T67" fmla="*/ 130276 h 358775"/>
              <a:gd name="T68" fmla="*/ 520120 w 1674495"/>
              <a:gd name="T69" fmla="*/ 118306 h 358775"/>
              <a:gd name="T70" fmla="*/ 633483 w 1674495"/>
              <a:gd name="T71" fmla="*/ 102905 h 358775"/>
              <a:gd name="T72" fmla="*/ 565585 w 1674495"/>
              <a:gd name="T73" fmla="*/ 60432 h 358775"/>
              <a:gd name="T74" fmla="*/ 640990 w 1674495"/>
              <a:gd name="T75" fmla="*/ 267116 h 358775"/>
              <a:gd name="T76" fmla="*/ 584429 w 1674495"/>
              <a:gd name="T77" fmla="*/ 287554 h 358775"/>
              <a:gd name="T78" fmla="*/ 526849 w 1674495"/>
              <a:gd name="T79" fmla="*/ 292892 h 358775"/>
              <a:gd name="T80" fmla="*/ 640990 w 1674495"/>
              <a:gd name="T81" fmla="*/ 267116 h 358775"/>
              <a:gd name="T82" fmla="*/ 520120 w 1674495"/>
              <a:gd name="T83" fmla="*/ 118306 h 358775"/>
              <a:gd name="T84" fmla="*/ 566140 w 1674495"/>
              <a:gd name="T85" fmla="*/ 131714 h 358775"/>
              <a:gd name="T86" fmla="*/ 589499 w 1674495"/>
              <a:gd name="T87" fmla="*/ 173556 h 358775"/>
              <a:gd name="T88" fmla="*/ 652846 w 1674495"/>
              <a:gd name="T89" fmla="*/ 137542 h 358775"/>
              <a:gd name="T90" fmla="*/ 321882 w 1674495"/>
              <a:gd name="T91" fmla="*/ 218488 h 358775"/>
              <a:gd name="T92" fmla="*/ 237642 w 1674495"/>
              <a:gd name="T93" fmla="*/ 349938 h 358775"/>
              <a:gd name="T94" fmla="*/ 321882 w 1674495"/>
              <a:gd name="T95" fmla="*/ 218488 h 358775"/>
              <a:gd name="T96" fmla="*/ 0 w 1674495"/>
              <a:gd name="T97" fmla="*/ 0 h 358775"/>
              <a:gd name="T98" fmla="*/ 13225 w 1674495"/>
              <a:gd name="T99" fmla="*/ 173460 h 358775"/>
              <a:gd name="T100" fmla="*/ 91113 w 1674495"/>
              <a:gd name="T101" fmla="*/ 225120 h 358775"/>
              <a:gd name="T102" fmla="*/ 193027 w 1674495"/>
              <a:gd name="T103" fmla="*/ 228327 h 358775"/>
              <a:gd name="T104" fmla="*/ 321882 w 1674495"/>
              <a:gd name="T105" fmla="*/ 218488 h 358775"/>
              <a:gd name="T106" fmla="*/ 164152 w 1674495"/>
              <a:gd name="T107" fmla="*/ 160261 h 358775"/>
              <a:gd name="T108" fmla="*/ 90938 w 1674495"/>
              <a:gd name="T109" fmla="*/ 138274 h 358775"/>
              <a:gd name="T110" fmla="*/ 84199 w 1674495"/>
              <a:gd name="T111" fmla="*/ 0 h 358775"/>
              <a:gd name="T112" fmla="*/ 237642 w 1674495"/>
              <a:gd name="T113" fmla="*/ 0 h 358775"/>
              <a:gd name="T114" fmla="*/ 205663 w 1674495"/>
              <a:gd name="T115" fmla="*/ 155809 h 358775"/>
              <a:gd name="T116" fmla="*/ 321882 w 1674495"/>
              <a:gd name="T117" fmla="*/ 160261 h 35877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74495"/>
              <a:gd name="T178" fmla="*/ 0 h 358775"/>
              <a:gd name="T179" fmla="*/ 1674495 w 1674495"/>
              <a:gd name="T180" fmla="*/ 358775 h 35877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74495" h="358775">
                <a:moveTo>
                  <a:pt x="1389931" y="0"/>
                </a:moveTo>
                <a:lnTo>
                  <a:pt x="1300086" y="0"/>
                </a:lnTo>
                <a:lnTo>
                  <a:pt x="1448956" y="270202"/>
                </a:lnTo>
                <a:lnTo>
                  <a:pt x="1407668" y="349938"/>
                </a:lnTo>
                <a:lnTo>
                  <a:pt x="1492354" y="349938"/>
                </a:lnTo>
                <a:lnTo>
                  <a:pt x="1574876" y="190854"/>
                </a:lnTo>
                <a:lnTo>
                  <a:pt x="1490957" y="190854"/>
                </a:lnTo>
                <a:lnTo>
                  <a:pt x="1389931" y="0"/>
                </a:lnTo>
                <a:close/>
              </a:path>
              <a:path w="1674495" h="358775">
                <a:moveTo>
                  <a:pt x="1673880" y="0"/>
                </a:moveTo>
                <a:lnTo>
                  <a:pt x="1589194" y="0"/>
                </a:lnTo>
                <a:lnTo>
                  <a:pt x="1490957" y="190854"/>
                </a:lnTo>
                <a:lnTo>
                  <a:pt x="1574876" y="190854"/>
                </a:lnTo>
                <a:lnTo>
                  <a:pt x="1673880" y="0"/>
                </a:lnTo>
                <a:close/>
              </a:path>
              <a:path w="1674495" h="358775">
                <a:moveTo>
                  <a:pt x="1290549" y="0"/>
                </a:moveTo>
                <a:lnTo>
                  <a:pt x="1051430" y="0"/>
                </a:lnTo>
                <a:lnTo>
                  <a:pt x="1051430" y="349938"/>
                </a:lnTo>
                <a:lnTo>
                  <a:pt x="1135647" y="349938"/>
                </a:lnTo>
                <a:lnTo>
                  <a:pt x="1135647" y="72486"/>
                </a:lnTo>
                <a:lnTo>
                  <a:pt x="1290549" y="72486"/>
                </a:lnTo>
                <a:lnTo>
                  <a:pt x="1290549" y="0"/>
                </a:lnTo>
                <a:close/>
              </a:path>
              <a:path w="1674495" h="358775">
                <a:moveTo>
                  <a:pt x="998200" y="63158"/>
                </a:moveTo>
                <a:lnTo>
                  <a:pt x="728888" y="63158"/>
                </a:lnTo>
                <a:lnTo>
                  <a:pt x="728888" y="133121"/>
                </a:lnTo>
                <a:lnTo>
                  <a:pt x="725787" y="190172"/>
                </a:lnTo>
                <a:lnTo>
                  <a:pt x="717454" y="242256"/>
                </a:lnTo>
                <a:lnTo>
                  <a:pt x="705345" y="287495"/>
                </a:lnTo>
                <a:lnTo>
                  <a:pt x="690914" y="324015"/>
                </a:lnTo>
                <a:lnTo>
                  <a:pt x="675618" y="349938"/>
                </a:lnTo>
                <a:lnTo>
                  <a:pt x="766547" y="349938"/>
                </a:lnTo>
                <a:lnTo>
                  <a:pt x="795712" y="277749"/>
                </a:lnTo>
                <a:lnTo>
                  <a:pt x="803585" y="235680"/>
                </a:lnTo>
                <a:lnTo>
                  <a:pt x="808569" y="182852"/>
                </a:lnTo>
                <a:lnTo>
                  <a:pt x="809852" y="131724"/>
                </a:lnTo>
                <a:lnTo>
                  <a:pt x="998200" y="131455"/>
                </a:lnTo>
                <a:lnTo>
                  <a:pt x="998200" y="63158"/>
                </a:lnTo>
                <a:close/>
              </a:path>
              <a:path w="1674495" h="358775">
                <a:moveTo>
                  <a:pt x="998200" y="131455"/>
                </a:moveTo>
                <a:lnTo>
                  <a:pt x="917298" y="131455"/>
                </a:lnTo>
                <a:lnTo>
                  <a:pt x="917298" y="349938"/>
                </a:lnTo>
                <a:lnTo>
                  <a:pt x="998200" y="349938"/>
                </a:lnTo>
                <a:lnTo>
                  <a:pt x="998200" y="131455"/>
                </a:lnTo>
                <a:close/>
              </a:path>
              <a:path w="1674495" h="358775">
                <a:moveTo>
                  <a:pt x="515134" y="54724"/>
                </a:moveTo>
                <a:lnTo>
                  <a:pt x="462671" y="61736"/>
                </a:lnTo>
                <a:lnTo>
                  <a:pt x="419170" y="81841"/>
                </a:lnTo>
                <a:lnTo>
                  <a:pt x="386179" y="113646"/>
                </a:lnTo>
                <a:lnTo>
                  <a:pt x="365250" y="155755"/>
                </a:lnTo>
                <a:lnTo>
                  <a:pt x="357929" y="206773"/>
                </a:lnTo>
                <a:lnTo>
                  <a:pt x="362905" y="247723"/>
                </a:lnTo>
                <a:lnTo>
                  <a:pt x="377617" y="284116"/>
                </a:lnTo>
                <a:lnTo>
                  <a:pt x="401737" y="314664"/>
                </a:lnTo>
                <a:lnTo>
                  <a:pt x="434941" y="338080"/>
                </a:lnTo>
                <a:lnTo>
                  <a:pt x="476901" y="353074"/>
                </a:lnTo>
                <a:lnTo>
                  <a:pt x="527291" y="358358"/>
                </a:lnTo>
                <a:lnTo>
                  <a:pt x="559998" y="356744"/>
                </a:lnTo>
                <a:lnTo>
                  <a:pt x="590286" y="352104"/>
                </a:lnTo>
                <a:lnTo>
                  <a:pt x="617501" y="344744"/>
                </a:lnTo>
                <a:lnTo>
                  <a:pt x="640990" y="334970"/>
                </a:lnTo>
                <a:lnTo>
                  <a:pt x="640990" y="292892"/>
                </a:lnTo>
                <a:lnTo>
                  <a:pt x="526849" y="292892"/>
                </a:lnTo>
                <a:lnTo>
                  <a:pt x="493096" y="288193"/>
                </a:lnTo>
                <a:lnTo>
                  <a:pt x="466363" y="274979"/>
                </a:lnTo>
                <a:lnTo>
                  <a:pt x="447882" y="254572"/>
                </a:lnTo>
                <a:lnTo>
                  <a:pt x="438886" y="228297"/>
                </a:lnTo>
                <a:lnTo>
                  <a:pt x="667188" y="228297"/>
                </a:lnTo>
                <a:lnTo>
                  <a:pt x="663762" y="179694"/>
                </a:lnTo>
                <a:lnTo>
                  <a:pt x="662173" y="173556"/>
                </a:lnTo>
                <a:lnTo>
                  <a:pt x="440729" y="173556"/>
                </a:lnTo>
                <a:lnTo>
                  <a:pt x="451961" y="147622"/>
                </a:lnTo>
                <a:lnTo>
                  <a:pt x="469472" y="130276"/>
                </a:lnTo>
                <a:lnTo>
                  <a:pt x="492459" y="120758"/>
                </a:lnTo>
                <a:lnTo>
                  <a:pt x="520120" y="118306"/>
                </a:lnTo>
                <a:lnTo>
                  <a:pt x="642093" y="118306"/>
                </a:lnTo>
                <a:lnTo>
                  <a:pt x="633483" y="102905"/>
                </a:lnTo>
                <a:lnTo>
                  <a:pt x="604716" y="76847"/>
                </a:lnTo>
                <a:lnTo>
                  <a:pt x="565585" y="60432"/>
                </a:lnTo>
                <a:lnTo>
                  <a:pt x="515134" y="54724"/>
                </a:lnTo>
                <a:close/>
              </a:path>
              <a:path w="1674495" h="358775">
                <a:moveTo>
                  <a:pt x="640990" y="267116"/>
                </a:moveTo>
                <a:lnTo>
                  <a:pt x="612945" y="279637"/>
                </a:lnTo>
                <a:lnTo>
                  <a:pt x="584429" y="287554"/>
                </a:lnTo>
                <a:lnTo>
                  <a:pt x="555657" y="291696"/>
                </a:lnTo>
                <a:lnTo>
                  <a:pt x="526849" y="292892"/>
                </a:lnTo>
                <a:lnTo>
                  <a:pt x="640990" y="292892"/>
                </a:lnTo>
                <a:lnTo>
                  <a:pt x="640990" y="267116"/>
                </a:lnTo>
                <a:close/>
              </a:path>
              <a:path w="1674495" h="358775">
                <a:moveTo>
                  <a:pt x="642093" y="118306"/>
                </a:moveTo>
                <a:lnTo>
                  <a:pt x="520120" y="118306"/>
                </a:lnTo>
                <a:lnTo>
                  <a:pt x="546318" y="121914"/>
                </a:lnTo>
                <a:lnTo>
                  <a:pt x="566140" y="131714"/>
                </a:lnTo>
                <a:lnTo>
                  <a:pt x="580296" y="148624"/>
                </a:lnTo>
                <a:lnTo>
                  <a:pt x="589499" y="173556"/>
                </a:lnTo>
                <a:lnTo>
                  <a:pt x="662173" y="173556"/>
                </a:lnTo>
                <a:lnTo>
                  <a:pt x="652846" y="137542"/>
                </a:lnTo>
                <a:lnTo>
                  <a:pt x="642093" y="118306"/>
                </a:lnTo>
                <a:close/>
              </a:path>
              <a:path w="1674495" h="358775">
                <a:moveTo>
                  <a:pt x="321882" y="218488"/>
                </a:moveTo>
                <a:lnTo>
                  <a:pt x="237642" y="218488"/>
                </a:lnTo>
                <a:lnTo>
                  <a:pt x="237642" y="349938"/>
                </a:lnTo>
                <a:lnTo>
                  <a:pt x="321882" y="349938"/>
                </a:lnTo>
                <a:lnTo>
                  <a:pt x="321882" y="218488"/>
                </a:lnTo>
                <a:close/>
              </a:path>
              <a:path w="1674495" h="358775">
                <a:moveTo>
                  <a:pt x="84199" y="0"/>
                </a:moveTo>
                <a:lnTo>
                  <a:pt x="0" y="0"/>
                </a:lnTo>
                <a:lnTo>
                  <a:pt x="78" y="119932"/>
                </a:lnTo>
                <a:lnTo>
                  <a:pt x="13225" y="173460"/>
                </a:lnTo>
                <a:lnTo>
                  <a:pt x="48383" y="208944"/>
                </a:lnTo>
                <a:lnTo>
                  <a:pt x="91113" y="225120"/>
                </a:lnTo>
                <a:lnTo>
                  <a:pt x="141756" y="231059"/>
                </a:lnTo>
                <a:lnTo>
                  <a:pt x="193027" y="228327"/>
                </a:lnTo>
                <a:lnTo>
                  <a:pt x="237642" y="218488"/>
                </a:lnTo>
                <a:lnTo>
                  <a:pt x="321882" y="218488"/>
                </a:lnTo>
                <a:lnTo>
                  <a:pt x="321882" y="160261"/>
                </a:lnTo>
                <a:lnTo>
                  <a:pt x="164152" y="160261"/>
                </a:lnTo>
                <a:lnTo>
                  <a:pt x="124015" y="157850"/>
                </a:lnTo>
                <a:lnTo>
                  <a:pt x="90938" y="138274"/>
                </a:lnTo>
                <a:lnTo>
                  <a:pt x="84199" y="108532"/>
                </a:lnTo>
                <a:lnTo>
                  <a:pt x="84199" y="0"/>
                </a:lnTo>
                <a:close/>
              </a:path>
              <a:path w="1674495" h="358775">
                <a:moveTo>
                  <a:pt x="321882" y="0"/>
                </a:moveTo>
                <a:lnTo>
                  <a:pt x="237642" y="0"/>
                </a:lnTo>
                <a:lnTo>
                  <a:pt x="237642" y="147841"/>
                </a:lnTo>
                <a:lnTo>
                  <a:pt x="205663" y="155809"/>
                </a:lnTo>
                <a:lnTo>
                  <a:pt x="164152" y="160261"/>
                </a:lnTo>
                <a:lnTo>
                  <a:pt x="321882" y="160261"/>
                </a:lnTo>
                <a:lnTo>
                  <a:pt x="321882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Formular" panose="020000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8AC716A-4820-4861-8EF7-67BFF4F94E7C}"/>
              </a:ext>
            </a:extLst>
          </p:cNvPr>
          <p:cNvGrpSpPr/>
          <p:nvPr/>
        </p:nvGrpSpPr>
        <p:grpSpPr>
          <a:xfrm>
            <a:off x="723900" y="4868331"/>
            <a:ext cx="1792783" cy="627682"/>
            <a:chOff x="723900" y="5056762"/>
            <a:chExt cx="1792783" cy="627682"/>
          </a:xfrm>
        </p:grpSpPr>
        <p:pic>
          <p:nvPicPr>
            <p:cNvPr id="37" name="object 9">
              <a:extLst>
                <a:ext uri="{FF2B5EF4-FFF2-40B4-BE49-F238E27FC236}">
                  <a16:creationId xmlns:a16="http://schemas.microsoft.com/office/drawing/2014/main" id="{8F6B4126-9299-4643-9F30-A3B83B601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14" y="5090230"/>
              <a:ext cx="91099" cy="125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object 10">
              <a:extLst>
                <a:ext uri="{FF2B5EF4-FFF2-40B4-BE49-F238E27FC236}">
                  <a16:creationId xmlns:a16="http://schemas.microsoft.com/office/drawing/2014/main" id="{058F1127-010A-4057-87A7-CA4E60E2B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11" y="5089601"/>
              <a:ext cx="203141" cy="126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object 11">
              <a:extLst>
                <a:ext uri="{FF2B5EF4-FFF2-40B4-BE49-F238E27FC236}">
                  <a16:creationId xmlns:a16="http://schemas.microsoft.com/office/drawing/2014/main" id="{C6D83937-870A-44D7-9CC8-A98FDA7698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174" y="5090242"/>
              <a:ext cx="94556" cy="125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object 12">
              <a:extLst>
                <a:ext uri="{FF2B5EF4-FFF2-40B4-BE49-F238E27FC236}">
                  <a16:creationId xmlns:a16="http://schemas.microsoft.com/office/drawing/2014/main" id="{6E7FFB40-0683-4F8E-98ED-97C354B93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321" y="5090230"/>
              <a:ext cx="93400" cy="125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object 13">
              <a:extLst>
                <a:ext uri="{FF2B5EF4-FFF2-40B4-BE49-F238E27FC236}">
                  <a16:creationId xmlns:a16="http://schemas.microsoft.com/office/drawing/2014/main" id="{FE3B2652-9C54-470C-9DBC-BD3A2C575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359" y="5090230"/>
              <a:ext cx="99678" cy="125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object 14">
              <a:extLst>
                <a:ext uri="{FF2B5EF4-FFF2-40B4-BE49-F238E27FC236}">
                  <a16:creationId xmlns:a16="http://schemas.microsoft.com/office/drawing/2014/main" id="{B26985A4-E932-409E-B9B6-C4E8DF295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644" y="5089601"/>
              <a:ext cx="99150" cy="126506"/>
            </a:xfrm>
            <a:custGeom>
              <a:avLst/>
              <a:gdLst>
                <a:gd name="T0" fmla="*/ 102396 w 102869"/>
                <a:gd name="T1" fmla="*/ 0 h 123189"/>
                <a:gd name="T2" fmla="*/ 81797 w 102869"/>
                <a:gd name="T3" fmla="*/ 0 h 123189"/>
                <a:gd name="T4" fmla="*/ 81797 w 102869"/>
                <a:gd name="T5" fmla="*/ 50800 h 123189"/>
                <a:gd name="T6" fmla="*/ 20574 w 102869"/>
                <a:gd name="T7" fmla="*/ 50800 h 123189"/>
                <a:gd name="T8" fmla="*/ 20574 w 102869"/>
                <a:gd name="T9" fmla="*/ 0 h 123189"/>
                <a:gd name="T10" fmla="*/ 0 w 102869"/>
                <a:gd name="T11" fmla="*/ 0 h 123189"/>
                <a:gd name="T12" fmla="*/ 0 w 102869"/>
                <a:gd name="T13" fmla="*/ 50800 h 123189"/>
                <a:gd name="T14" fmla="*/ 0 w 102869"/>
                <a:gd name="T15" fmla="*/ 69850 h 123189"/>
                <a:gd name="T16" fmla="*/ 0 w 102869"/>
                <a:gd name="T17" fmla="*/ 123190 h 123189"/>
                <a:gd name="T18" fmla="*/ 20574 w 102869"/>
                <a:gd name="T19" fmla="*/ 123190 h 123189"/>
                <a:gd name="T20" fmla="*/ 20574 w 102869"/>
                <a:gd name="T21" fmla="*/ 69850 h 123189"/>
                <a:gd name="T22" fmla="*/ 81797 w 102869"/>
                <a:gd name="T23" fmla="*/ 69850 h 123189"/>
                <a:gd name="T24" fmla="*/ 81797 w 102869"/>
                <a:gd name="T25" fmla="*/ 123190 h 123189"/>
                <a:gd name="T26" fmla="*/ 102396 w 102869"/>
                <a:gd name="T27" fmla="*/ 123190 h 123189"/>
                <a:gd name="T28" fmla="*/ 102396 w 102869"/>
                <a:gd name="T29" fmla="*/ 69850 h 123189"/>
                <a:gd name="T30" fmla="*/ 102396 w 102869"/>
                <a:gd name="T31" fmla="*/ 50800 h 123189"/>
                <a:gd name="T32" fmla="*/ 102396 w 102869"/>
                <a:gd name="T33" fmla="*/ 0 h 1231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2869"/>
                <a:gd name="T52" fmla="*/ 0 h 123189"/>
                <a:gd name="T53" fmla="*/ 102869 w 102869"/>
                <a:gd name="T54" fmla="*/ 123189 h 1231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2869" h="123189">
                  <a:moveTo>
                    <a:pt x="102387" y="0"/>
                  </a:moveTo>
                  <a:lnTo>
                    <a:pt x="81788" y="0"/>
                  </a:lnTo>
                  <a:lnTo>
                    <a:pt x="81788" y="50800"/>
                  </a:lnTo>
                  <a:lnTo>
                    <a:pt x="20574" y="50800"/>
                  </a:lnTo>
                  <a:lnTo>
                    <a:pt x="20574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3190"/>
                  </a:lnTo>
                  <a:lnTo>
                    <a:pt x="20574" y="123190"/>
                  </a:lnTo>
                  <a:lnTo>
                    <a:pt x="20574" y="69850"/>
                  </a:lnTo>
                  <a:lnTo>
                    <a:pt x="81788" y="69850"/>
                  </a:lnTo>
                  <a:lnTo>
                    <a:pt x="81788" y="123190"/>
                  </a:lnTo>
                  <a:lnTo>
                    <a:pt x="102387" y="123190"/>
                  </a:lnTo>
                  <a:lnTo>
                    <a:pt x="102387" y="69850"/>
                  </a:lnTo>
                  <a:lnTo>
                    <a:pt x="102387" y="50800"/>
                  </a:lnTo>
                  <a:lnTo>
                    <a:pt x="10238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pic>
          <p:nvPicPr>
            <p:cNvPr id="43" name="object 15">
              <a:extLst>
                <a:ext uri="{FF2B5EF4-FFF2-40B4-BE49-F238E27FC236}">
                  <a16:creationId xmlns:a16="http://schemas.microsoft.com/office/drawing/2014/main" id="{CBDC5F8B-D606-40BB-A109-1E4367D4A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150" y="5087927"/>
              <a:ext cx="103636" cy="130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object 16">
              <a:extLst>
                <a:ext uri="{FF2B5EF4-FFF2-40B4-BE49-F238E27FC236}">
                  <a16:creationId xmlns:a16="http://schemas.microsoft.com/office/drawing/2014/main" id="{B81F8EC2-3479-41F1-B46C-FFE902E9C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91" y="5090230"/>
              <a:ext cx="96350" cy="125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object 17">
              <a:extLst>
                <a:ext uri="{FF2B5EF4-FFF2-40B4-BE49-F238E27FC236}">
                  <a16:creationId xmlns:a16="http://schemas.microsoft.com/office/drawing/2014/main" id="{955DA767-0F32-4A15-A6B9-ABC3644DB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825" y="5090230"/>
              <a:ext cx="99678" cy="125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object 18">
              <a:extLst>
                <a:ext uri="{FF2B5EF4-FFF2-40B4-BE49-F238E27FC236}">
                  <a16:creationId xmlns:a16="http://schemas.microsoft.com/office/drawing/2014/main" id="{91080671-119E-45E6-9639-E4593849C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134" y="5056762"/>
              <a:ext cx="99656" cy="159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bject 19">
              <a:extLst>
                <a:ext uri="{FF2B5EF4-FFF2-40B4-BE49-F238E27FC236}">
                  <a16:creationId xmlns:a16="http://schemas.microsoft.com/office/drawing/2014/main" id="{3A2106D9-1E47-4F19-BDF8-7DE5774C3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80" y="5321031"/>
              <a:ext cx="1499496" cy="159112"/>
            </a:xfrm>
            <a:custGeom>
              <a:avLst/>
              <a:gdLst>
                <a:gd name="T0" fmla="*/ 20599 w 1555750"/>
                <a:gd name="T1" fmla="*/ 125167 h 154939"/>
                <a:gd name="T2" fmla="*/ 215252 w 1555750"/>
                <a:gd name="T3" fmla="*/ 38506 h 154939"/>
                <a:gd name="T4" fmla="*/ 195910 w 1555750"/>
                <a:gd name="T5" fmla="*/ 80666 h 154939"/>
                <a:gd name="T6" fmla="*/ 132168 w 1555750"/>
                <a:gd name="T7" fmla="*/ 94928 h 154939"/>
                <a:gd name="T8" fmla="*/ 143852 w 1555750"/>
                <a:gd name="T9" fmla="*/ 22301 h 154939"/>
                <a:gd name="T10" fmla="*/ 198120 w 1555750"/>
                <a:gd name="T11" fmla="*/ 63461 h 154939"/>
                <a:gd name="T12" fmla="*/ 117208 w 1555750"/>
                <a:gd name="T13" fmla="*/ 18364 h 154939"/>
                <a:gd name="T14" fmla="*/ 135509 w 1555750"/>
                <a:gd name="T15" fmla="*/ 122017 h 154939"/>
                <a:gd name="T16" fmla="*/ 215252 w 1555750"/>
                <a:gd name="T17" fmla="*/ 88439 h 154939"/>
                <a:gd name="T18" fmla="*/ 313093 w 1555750"/>
                <a:gd name="T19" fmla="*/ 102840 h 154939"/>
                <a:gd name="T20" fmla="*/ 259981 w 1555750"/>
                <a:gd name="T21" fmla="*/ 80666 h 154939"/>
                <a:gd name="T22" fmla="*/ 294678 w 1555750"/>
                <a:gd name="T23" fmla="*/ 18707 h 154939"/>
                <a:gd name="T24" fmla="*/ 343039 w 1555750"/>
                <a:gd name="T25" fmla="*/ 36195 h 154939"/>
                <a:gd name="T26" fmla="*/ 270090 w 1555750"/>
                <a:gd name="T27" fmla="*/ 4724 h 154939"/>
                <a:gd name="T28" fmla="*/ 251866 w 1555750"/>
                <a:gd name="T29" fmla="*/ 109013 h 154939"/>
                <a:gd name="T30" fmla="*/ 338772 w 1555750"/>
                <a:gd name="T31" fmla="*/ 103552 h 154939"/>
                <a:gd name="T32" fmla="*/ 408559 w 1555750"/>
                <a:gd name="T33" fmla="*/ 61582 h 154939"/>
                <a:gd name="T34" fmla="*/ 404088 w 1555750"/>
                <a:gd name="T35" fmla="*/ 124697 h 154939"/>
                <a:gd name="T36" fmla="*/ 578015 w 1555750"/>
                <a:gd name="T37" fmla="*/ 2235 h 154939"/>
                <a:gd name="T38" fmla="*/ 507707 w 1555750"/>
                <a:gd name="T39" fmla="*/ 93252 h 154939"/>
                <a:gd name="T40" fmla="*/ 557758 w 1555750"/>
                <a:gd name="T41" fmla="*/ 20929 h 154939"/>
                <a:gd name="T42" fmla="*/ 491845 w 1555750"/>
                <a:gd name="T43" fmla="*/ 76479 h 154939"/>
                <a:gd name="T44" fmla="*/ 489000 w 1555750"/>
                <a:gd name="T45" fmla="*/ 154695 h 154939"/>
                <a:gd name="T46" fmla="*/ 595490 w 1555750"/>
                <a:gd name="T47" fmla="*/ 124697 h 154939"/>
                <a:gd name="T48" fmla="*/ 683488 w 1555750"/>
                <a:gd name="T49" fmla="*/ 22301 h 154939"/>
                <a:gd name="T50" fmla="*/ 663587 w 1555750"/>
                <a:gd name="T51" fmla="*/ 22301 h 154939"/>
                <a:gd name="T52" fmla="*/ 603224 w 1555750"/>
                <a:gd name="T53" fmla="*/ 124697 h 154939"/>
                <a:gd name="T54" fmla="*/ 717613 w 1555750"/>
                <a:gd name="T55" fmla="*/ 124697 h 154939"/>
                <a:gd name="T56" fmla="*/ 811593 w 1555750"/>
                <a:gd name="T57" fmla="*/ 6883 h 154939"/>
                <a:gd name="T58" fmla="*/ 786561 w 1555750"/>
                <a:gd name="T59" fmla="*/ 60032 h 154939"/>
                <a:gd name="T60" fmla="*/ 805954 w 1555750"/>
                <a:gd name="T61" fmla="*/ 25577 h 154939"/>
                <a:gd name="T62" fmla="*/ 789647 w 1555750"/>
                <a:gd name="T63" fmla="*/ 2247 h 154939"/>
                <a:gd name="T64" fmla="*/ 789647 w 1555750"/>
                <a:gd name="T65" fmla="*/ 78215 h 154939"/>
                <a:gd name="T66" fmla="*/ 832523 w 1555750"/>
                <a:gd name="T67" fmla="*/ 39979 h 154939"/>
                <a:gd name="T68" fmla="*/ 917981 w 1555750"/>
                <a:gd name="T69" fmla="*/ 106866 h 154939"/>
                <a:gd name="T70" fmla="*/ 870940 w 1555750"/>
                <a:gd name="T71" fmla="*/ 63461 h 154939"/>
                <a:gd name="T72" fmla="*/ 917524 w 1555750"/>
                <a:gd name="T73" fmla="*/ 19799 h 154939"/>
                <a:gd name="T74" fmla="*/ 950417 w 1555750"/>
                <a:gd name="T75" fmla="*/ 21348 h 154939"/>
                <a:gd name="T76" fmla="*/ 865085 w 1555750"/>
                <a:gd name="T77" fmla="*/ 17907 h 154939"/>
                <a:gd name="T78" fmla="*/ 883081 w 1555750"/>
                <a:gd name="T79" fmla="*/ 122183 h 154939"/>
                <a:gd name="T80" fmla="*/ 957567 w 1555750"/>
                <a:gd name="T81" fmla="*/ 87651 h 154939"/>
                <a:gd name="T82" fmla="*/ 1008176 w 1555750"/>
                <a:gd name="T83" fmla="*/ 125167 h 154939"/>
                <a:gd name="T84" fmla="*/ 1184478 w 1555750"/>
                <a:gd name="T85" fmla="*/ 89709 h 154939"/>
                <a:gd name="T86" fmla="*/ 1168006 w 1555750"/>
                <a:gd name="T87" fmla="*/ 62611 h 154939"/>
                <a:gd name="T88" fmla="*/ 1180007 w 1555750"/>
                <a:gd name="T89" fmla="*/ 41783 h 154939"/>
                <a:gd name="T90" fmla="*/ 1163370 w 1555750"/>
                <a:gd name="T91" fmla="*/ 7480 h 154939"/>
                <a:gd name="T92" fmla="*/ 1139875 w 1555750"/>
                <a:gd name="T93" fmla="*/ 106854 h 154939"/>
                <a:gd name="T94" fmla="*/ 1158062 w 1555750"/>
                <a:gd name="T95" fmla="*/ 74777 h 154939"/>
                <a:gd name="T96" fmla="*/ 1159764 w 1555750"/>
                <a:gd name="T97" fmla="*/ 36182 h 154939"/>
                <a:gd name="T98" fmla="*/ 1106258 w 1555750"/>
                <a:gd name="T99" fmla="*/ 52489 h 154939"/>
                <a:gd name="T100" fmla="*/ 1158671 w 1555750"/>
                <a:gd name="T101" fmla="*/ 29324 h 154939"/>
                <a:gd name="T102" fmla="*/ 1085684 w 1555750"/>
                <a:gd name="T103" fmla="*/ 2222 h 154939"/>
                <a:gd name="T104" fmla="*/ 1179614 w 1555750"/>
                <a:gd name="T105" fmla="*/ 106854 h 154939"/>
                <a:gd name="T106" fmla="*/ 1228547 w 1555750"/>
                <a:gd name="T107" fmla="*/ 70548 h 154939"/>
                <a:gd name="T108" fmla="*/ 1295958 w 1555750"/>
                <a:gd name="T109" fmla="*/ 21018 h 154939"/>
                <a:gd name="T110" fmla="*/ 1207973 w 1555750"/>
                <a:gd name="T111" fmla="*/ 70548 h 154939"/>
                <a:gd name="T112" fmla="*/ 1423377 w 1555750"/>
                <a:gd name="T113" fmla="*/ 1968 h 154939"/>
                <a:gd name="T114" fmla="*/ 1321015 w 1555750"/>
                <a:gd name="T115" fmla="*/ 1968 h 154939"/>
                <a:gd name="T116" fmla="*/ 1341564 w 1555750"/>
                <a:gd name="T117" fmla="*/ 71818 h 154939"/>
                <a:gd name="T118" fmla="*/ 1423377 w 1555750"/>
                <a:gd name="T119" fmla="*/ 51498 h 154939"/>
                <a:gd name="T120" fmla="*/ 1473631 w 1555750"/>
                <a:gd name="T121" fmla="*/ 51498 h 154939"/>
                <a:gd name="T122" fmla="*/ 1453083 w 1555750"/>
                <a:gd name="T123" fmla="*/ 125167 h 154939"/>
                <a:gd name="T124" fmla="*/ 1555445 w 1555750"/>
                <a:gd name="T125" fmla="*/ 125167 h 15493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55750"/>
                <a:gd name="T190" fmla="*/ 0 h 154939"/>
                <a:gd name="T191" fmla="*/ 1555750 w 1555750"/>
                <a:gd name="T192" fmla="*/ 154939 h 15493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55750" h="154939">
                  <a:moveTo>
                    <a:pt x="86118" y="1968"/>
                  </a:moveTo>
                  <a:lnTo>
                    <a:pt x="0" y="1968"/>
                  </a:lnTo>
                  <a:lnTo>
                    <a:pt x="0" y="21018"/>
                  </a:lnTo>
                  <a:lnTo>
                    <a:pt x="0" y="125158"/>
                  </a:lnTo>
                  <a:lnTo>
                    <a:pt x="20599" y="125158"/>
                  </a:lnTo>
                  <a:lnTo>
                    <a:pt x="20599" y="21018"/>
                  </a:lnTo>
                  <a:lnTo>
                    <a:pt x="86118" y="21018"/>
                  </a:lnTo>
                  <a:lnTo>
                    <a:pt x="86118" y="1968"/>
                  </a:lnTo>
                  <a:close/>
                </a:path>
                <a:path w="1555750" h="154939">
                  <a:moveTo>
                    <a:pt x="219036" y="63461"/>
                  </a:moveTo>
                  <a:lnTo>
                    <a:pt x="215252" y="38506"/>
                  </a:lnTo>
                  <a:lnTo>
                    <a:pt x="204279" y="18707"/>
                  </a:lnTo>
                  <a:lnTo>
                    <a:pt x="204089" y="18364"/>
                  </a:lnTo>
                  <a:lnTo>
                    <a:pt x="198120" y="13982"/>
                  </a:lnTo>
                  <a:lnTo>
                    <a:pt x="198120" y="63461"/>
                  </a:lnTo>
                  <a:lnTo>
                    <a:pt x="195910" y="80657"/>
                  </a:lnTo>
                  <a:lnTo>
                    <a:pt x="189128" y="94919"/>
                  </a:lnTo>
                  <a:lnTo>
                    <a:pt x="177482" y="104635"/>
                  </a:lnTo>
                  <a:lnTo>
                    <a:pt x="160705" y="108229"/>
                  </a:lnTo>
                  <a:lnTo>
                    <a:pt x="143852" y="104635"/>
                  </a:lnTo>
                  <a:lnTo>
                    <a:pt x="132168" y="94919"/>
                  </a:lnTo>
                  <a:lnTo>
                    <a:pt x="125374" y="80657"/>
                  </a:lnTo>
                  <a:lnTo>
                    <a:pt x="123164" y="63461"/>
                  </a:lnTo>
                  <a:lnTo>
                    <a:pt x="125374" y="46266"/>
                  </a:lnTo>
                  <a:lnTo>
                    <a:pt x="132168" y="32016"/>
                  </a:lnTo>
                  <a:lnTo>
                    <a:pt x="143852" y="22301"/>
                  </a:lnTo>
                  <a:lnTo>
                    <a:pt x="160705" y="18707"/>
                  </a:lnTo>
                  <a:lnTo>
                    <a:pt x="177482" y="22301"/>
                  </a:lnTo>
                  <a:lnTo>
                    <a:pt x="189128" y="32016"/>
                  </a:lnTo>
                  <a:lnTo>
                    <a:pt x="195910" y="46266"/>
                  </a:lnTo>
                  <a:lnTo>
                    <a:pt x="198120" y="63461"/>
                  </a:lnTo>
                  <a:lnTo>
                    <a:pt x="198120" y="13982"/>
                  </a:lnTo>
                  <a:lnTo>
                    <a:pt x="185813" y="4914"/>
                  </a:lnTo>
                  <a:lnTo>
                    <a:pt x="160705" y="12"/>
                  </a:lnTo>
                  <a:lnTo>
                    <a:pt x="135509" y="4914"/>
                  </a:lnTo>
                  <a:lnTo>
                    <a:pt x="117208" y="18364"/>
                  </a:lnTo>
                  <a:lnTo>
                    <a:pt x="106032" y="38506"/>
                  </a:lnTo>
                  <a:lnTo>
                    <a:pt x="102247" y="63461"/>
                  </a:lnTo>
                  <a:lnTo>
                    <a:pt x="106032" y="88430"/>
                  </a:lnTo>
                  <a:lnTo>
                    <a:pt x="117208" y="108559"/>
                  </a:lnTo>
                  <a:lnTo>
                    <a:pt x="135509" y="122008"/>
                  </a:lnTo>
                  <a:lnTo>
                    <a:pt x="160705" y="126911"/>
                  </a:lnTo>
                  <a:lnTo>
                    <a:pt x="185813" y="122008"/>
                  </a:lnTo>
                  <a:lnTo>
                    <a:pt x="204089" y="108559"/>
                  </a:lnTo>
                  <a:lnTo>
                    <a:pt x="204279" y="108229"/>
                  </a:lnTo>
                  <a:lnTo>
                    <a:pt x="215252" y="88430"/>
                  </a:lnTo>
                  <a:lnTo>
                    <a:pt x="219036" y="63461"/>
                  </a:lnTo>
                  <a:close/>
                </a:path>
                <a:path w="1555750" h="154939">
                  <a:moveTo>
                    <a:pt x="344398" y="87642"/>
                  </a:moveTo>
                  <a:lnTo>
                    <a:pt x="322795" y="87642"/>
                  </a:lnTo>
                  <a:lnTo>
                    <a:pt x="319125" y="96354"/>
                  </a:lnTo>
                  <a:lnTo>
                    <a:pt x="313093" y="102831"/>
                  </a:lnTo>
                  <a:lnTo>
                    <a:pt x="304838" y="106857"/>
                  </a:lnTo>
                  <a:lnTo>
                    <a:pt x="294513" y="108242"/>
                  </a:lnTo>
                  <a:lnTo>
                    <a:pt x="278130" y="104648"/>
                  </a:lnTo>
                  <a:lnTo>
                    <a:pt x="266700" y="94919"/>
                  </a:lnTo>
                  <a:lnTo>
                    <a:pt x="259981" y="80657"/>
                  </a:lnTo>
                  <a:lnTo>
                    <a:pt x="257797" y="63461"/>
                  </a:lnTo>
                  <a:lnTo>
                    <a:pt x="260019" y="46266"/>
                  </a:lnTo>
                  <a:lnTo>
                    <a:pt x="266788" y="32016"/>
                  </a:lnTo>
                  <a:lnTo>
                    <a:pt x="278282" y="22301"/>
                  </a:lnTo>
                  <a:lnTo>
                    <a:pt x="294678" y="18707"/>
                  </a:lnTo>
                  <a:lnTo>
                    <a:pt x="304380" y="19799"/>
                  </a:lnTo>
                  <a:lnTo>
                    <a:pt x="311975" y="23075"/>
                  </a:lnTo>
                  <a:lnTo>
                    <a:pt x="317601" y="28549"/>
                  </a:lnTo>
                  <a:lnTo>
                    <a:pt x="321424" y="36195"/>
                  </a:lnTo>
                  <a:lnTo>
                    <a:pt x="343039" y="36195"/>
                  </a:lnTo>
                  <a:lnTo>
                    <a:pt x="337261" y="21348"/>
                  </a:lnTo>
                  <a:lnTo>
                    <a:pt x="326948" y="9931"/>
                  </a:lnTo>
                  <a:lnTo>
                    <a:pt x="312597" y="2590"/>
                  </a:lnTo>
                  <a:lnTo>
                    <a:pt x="294678" y="0"/>
                  </a:lnTo>
                  <a:lnTo>
                    <a:pt x="270090" y="4724"/>
                  </a:lnTo>
                  <a:lnTo>
                    <a:pt x="251942" y="17907"/>
                  </a:lnTo>
                  <a:lnTo>
                    <a:pt x="240728" y="37998"/>
                  </a:lnTo>
                  <a:lnTo>
                    <a:pt x="236880" y="63461"/>
                  </a:lnTo>
                  <a:lnTo>
                    <a:pt x="240690" y="88925"/>
                  </a:lnTo>
                  <a:lnTo>
                    <a:pt x="251866" y="109004"/>
                  </a:lnTo>
                  <a:lnTo>
                    <a:pt x="269938" y="122174"/>
                  </a:lnTo>
                  <a:lnTo>
                    <a:pt x="294513" y="126911"/>
                  </a:lnTo>
                  <a:lnTo>
                    <a:pt x="313436" y="124028"/>
                  </a:lnTo>
                  <a:lnTo>
                    <a:pt x="328320" y="115963"/>
                  </a:lnTo>
                  <a:lnTo>
                    <a:pt x="338772" y="103543"/>
                  </a:lnTo>
                  <a:lnTo>
                    <a:pt x="344398" y="87642"/>
                  </a:lnTo>
                  <a:close/>
                </a:path>
                <a:path w="1555750" h="154939">
                  <a:moveTo>
                    <a:pt x="462762" y="2222"/>
                  </a:moveTo>
                  <a:lnTo>
                    <a:pt x="441655" y="2222"/>
                  </a:lnTo>
                  <a:lnTo>
                    <a:pt x="413359" y="61582"/>
                  </a:lnTo>
                  <a:lnTo>
                    <a:pt x="408559" y="61582"/>
                  </a:lnTo>
                  <a:lnTo>
                    <a:pt x="377367" y="2222"/>
                  </a:lnTo>
                  <a:lnTo>
                    <a:pt x="355396" y="2222"/>
                  </a:lnTo>
                  <a:lnTo>
                    <a:pt x="400672" y="87972"/>
                  </a:lnTo>
                  <a:lnTo>
                    <a:pt x="383159" y="124688"/>
                  </a:lnTo>
                  <a:lnTo>
                    <a:pt x="404088" y="124688"/>
                  </a:lnTo>
                  <a:lnTo>
                    <a:pt x="462762" y="2222"/>
                  </a:lnTo>
                  <a:close/>
                </a:path>
                <a:path w="1555750" h="154939">
                  <a:moveTo>
                    <a:pt x="595490" y="105994"/>
                  </a:moveTo>
                  <a:lnTo>
                    <a:pt x="578015" y="105994"/>
                  </a:lnTo>
                  <a:lnTo>
                    <a:pt x="578015" y="20929"/>
                  </a:lnTo>
                  <a:lnTo>
                    <a:pt x="578015" y="2235"/>
                  </a:lnTo>
                  <a:lnTo>
                    <a:pt x="557758" y="2235"/>
                  </a:lnTo>
                  <a:lnTo>
                    <a:pt x="557758" y="20929"/>
                  </a:lnTo>
                  <a:lnTo>
                    <a:pt x="557758" y="105994"/>
                  </a:lnTo>
                  <a:lnTo>
                    <a:pt x="502716" y="105994"/>
                  </a:lnTo>
                  <a:lnTo>
                    <a:pt x="507707" y="93243"/>
                  </a:lnTo>
                  <a:lnTo>
                    <a:pt x="511860" y="76835"/>
                  </a:lnTo>
                  <a:lnTo>
                    <a:pt x="514692" y="56692"/>
                  </a:lnTo>
                  <a:lnTo>
                    <a:pt x="515747" y="32753"/>
                  </a:lnTo>
                  <a:lnTo>
                    <a:pt x="515747" y="20929"/>
                  </a:lnTo>
                  <a:lnTo>
                    <a:pt x="557758" y="20929"/>
                  </a:lnTo>
                  <a:lnTo>
                    <a:pt x="557758" y="2235"/>
                  </a:lnTo>
                  <a:lnTo>
                    <a:pt x="496544" y="2235"/>
                  </a:lnTo>
                  <a:lnTo>
                    <a:pt x="496455" y="32753"/>
                  </a:lnTo>
                  <a:lnTo>
                    <a:pt x="495249" y="55956"/>
                  </a:lnTo>
                  <a:lnTo>
                    <a:pt x="491845" y="76479"/>
                  </a:lnTo>
                  <a:lnTo>
                    <a:pt x="487070" y="92989"/>
                  </a:lnTo>
                  <a:lnTo>
                    <a:pt x="481622" y="105994"/>
                  </a:lnTo>
                  <a:lnTo>
                    <a:pt x="468934" y="105994"/>
                  </a:lnTo>
                  <a:lnTo>
                    <a:pt x="468934" y="154686"/>
                  </a:lnTo>
                  <a:lnTo>
                    <a:pt x="489000" y="154686"/>
                  </a:lnTo>
                  <a:lnTo>
                    <a:pt x="489000" y="124688"/>
                  </a:lnTo>
                  <a:lnTo>
                    <a:pt x="575437" y="124688"/>
                  </a:lnTo>
                  <a:lnTo>
                    <a:pt x="575437" y="154686"/>
                  </a:lnTo>
                  <a:lnTo>
                    <a:pt x="595490" y="154686"/>
                  </a:lnTo>
                  <a:lnTo>
                    <a:pt x="595490" y="124688"/>
                  </a:lnTo>
                  <a:lnTo>
                    <a:pt x="595490" y="105994"/>
                  </a:lnTo>
                  <a:close/>
                </a:path>
                <a:path w="1555750" h="154939">
                  <a:moveTo>
                    <a:pt x="717613" y="124688"/>
                  </a:moveTo>
                  <a:lnTo>
                    <a:pt x="705891" y="89535"/>
                  </a:lnTo>
                  <a:lnTo>
                    <a:pt x="699782" y="71183"/>
                  </a:lnTo>
                  <a:lnTo>
                    <a:pt x="683488" y="22301"/>
                  </a:lnTo>
                  <a:lnTo>
                    <a:pt x="679183" y="9398"/>
                  </a:lnTo>
                  <a:lnTo>
                    <a:pt x="679183" y="71183"/>
                  </a:lnTo>
                  <a:lnTo>
                    <a:pt x="640778" y="71183"/>
                  </a:lnTo>
                  <a:lnTo>
                    <a:pt x="656221" y="22301"/>
                  </a:lnTo>
                  <a:lnTo>
                    <a:pt x="663587" y="22301"/>
                  </a:lnTo>
                  <a:lnTo>
                    <a:pt x="679183" y="71183"/>
                  </a:lnTo>
                  <a:lnTo>
                    <a:pt x="679183" y="9398"/>
                  </a:lnTo>
                  <a:lnTo>
                    <a:pt x="676795" y="2235"/>
                  </a:lnTo>
                  <a:lnTo>
                    <a:pt x="643864" y="2235"/>
                  </a:lnTo>
                  <a:lnTo>
                    <a:pt x="603224" y="124688"/>
                  </a:lnTo>
                  <a:lnTo>
                    <a:pt x="623798" y="124688"/>
                  </a:lnTo>
                  <a:lnTo>
                    <a:pt x="634949" y="89535"/>
                  </a:lnTo>
                  <a:lnTo>
                    <a:pt x="685190" y="89535"/>
                  </a:lnTo>
                  <a:lnTo>
                    <a:pt x="696518" y="124688"/>
                  </a:lnTo>
                  <a:lnTo>
                    <a:pt x="717613" y="124688"/>
                  </a:lnTo>
                  <a:close/>
                </a:path>
                <a:path w="1555750" h="154939">
                  <a:moveTo>
                    <a:pt x="832523" y="39979"/>
                  </a:moveTo>
                  <a:lnTo>
                    <a:pt x="829678" y="24168"/>
                  </a:lnTo>
                  <a:lnTo>
                    <a:pt x="827049" y="20408"/>
                  </a:lnTo>
                  <a:lnTo>
                    <a:pt x="821372" y="12293"/>
                  </a:lnTo>
                  <a:lnTo>
                    <a:pt x="811593" y="6883"/>
                  </a:lnTo>
                  <a:lnTo>
                    <a:pt x="811593" y="40157"/>
                  </a:lnTo>
                  <a:lnTo>
                    <a:pt x="810260" y="48463"/>
                  </a:lnTo>
                  <a:lnTo>
                    <a:pt x="805954" y="54724"/>
                  </a:lnTo>
                  <a:lnTo>
                    <a:pt x="798220" y="58661"/>
                  </a:lnTo>
                  <a:lnTo>
                    <a:pt x="786561" y="60032"/>
                  </a:lnTo>
                  <a:lnTo>
                    <a:pt x="756373" y="60032"/>
                  </a:lnTo>
                  <a:lnTo>
                    <a:pt x="756373" y="20408"/>
                  </a:lnTo>
                  <a:lnTo>
                    <a:pt x="786561" y="20408"/>
                  </a:lnTo>
                  <a:lnTo>
                    <a:pt x="798220" y="21729"/>
                  </a:lnTo>
                  <a:lnTo>
                    <a:pt x="805954" y="25577"/>
                  </a:lnTo>
                  <a:lnTo>
                    <a:pt x="810260" y="31775"/>
                  </a:lnTo>
                  <a:lnTo>
                    <a:pt x="811593" y="40157"/>
                  </a:lnTo>
                  <a:lnTo>
                    <a:pt x="811593" y="6883"/>
                  </a:lnTo>
                  <a:lnTo>
                    <a:pt x="807923" y="4838"/>
                  </a:lnTo>
                  <a:lnTo>
                    <a:pt x="789647" y="2247"/>
                  </a:lnTo>
                  <a:lnTo>
                    <a:pt x="735799" y="2247"/>
                  </a:lnTo>
                  <a:lnTo>
                    <a:pt x="735799" y="124688"/>
                  </a:lnTo>
                  <a:lnTo>
                    <a:pt x="756373" y="124688"/>
                  </a:lnTo>
                  <a:lnTo>
                    <a:pt x="756373" y="78206"/>
                  </a:lnTo>
                  <a:lnTo>
                    <a:pt x="789647" y="78206"/>
                  </a:lnTo>
                  <a:lnTo>
                    <a:pt x="807923" y="75603"/>
                  </a:lnTo>
                  <a:lnTo>
                    <a:pt x="821372" y="68084"/>
                  </a:lnTo>
                  <a:lnTo>
                    <a:pt x="826947" y="60032"/>
                  </a:lnTo>
                  <a:lnTo>
                    <a:pt x="829678" y="56070"/>
                  </a:lnTo>
                  <a:lnTo>
                    <a:pt x="832523" y="39979"/>
                  </a:lnTo>
                  <a:close/>
                </a:path>
                <a:path w="1555750" h="154939">
                  <a:moveTo>
                    <a:pt x="957567" y="87642"/>
                  </a:moveTo>
                  <a:lnTo>
                    <a:pt x="935964" y="87642"/>
                  </a:lnTo>
                  <a:lnTo>
                    <a:pt x="932281" y="96354"/>
                  </a:lnTo>
                  <a:lnTo>
                    <a:pt x="926236" y="102831"/>
                  </a:lnTo>
                  <a:lnTo>
                    <a:pt x="917981" y="106857"/>
                  </a:lnTo>
                  <a:lnTo>
                    <a:pt x="907643" y="108242"/>
                  </a:lnTo>
                  <a:lnTo>
                    <a:pt x="891273" y="104648"/>
                  </a:lnTo>
                  <a:lnTo>
                    <a:pt x="879843" y="94919"/>
                  </a:lnTo>
                  <a:lnTo>
                    <a:pt x="873137" y="80657"/>
                  </a:lnTo>
                  <a:lnTo>
                    <a:pt x="870940" y="63461"/>
                  </a:lnTo>
                  <a:lnTo>
                    <a:pt x="873163" y="46266"/>
                  </a:lnTo>
                  <a:lnTo>
                    <a:pt x="879932" y="32016"/>
                  </a:lnTo>
                  <a:lnTo>
                    <a:pt x="891425" y="22301"/>
                  </a:lnTo>
                  <a:lnTo>
                    <a:pt x="907821" y="18707"/>
                  </a:lnTo>
                  <a:lnTo>
                    <a:pt x="917524" y="19799"/>
                  </a:lnTo>
                  <a:lnTo>
                    <a:pt x="925118" y="23075"/>
                  </a:lnTo>
                  <a:lnTo>
                    <a:pt x="930757" y="28549"/>
                  </a:lnTo>
                  <a:lnTo>
                    <a:pt x="934567" y="36195"/>
                  </a:lnTo>
                  <a:lnTo>
                    <a:pt x="956183" y="36195"/>
                  </a:lnTo>
                  <a:lnTo>
                    <a:pt x="950417" y="21348"/>
                  </a:lnTo>
                  <a:lnTo>
                    <a:pt x="940104" y="9931"/>
                  </a:lnTo>
                  <a:lnTo>
                    <a:pt x="925753" y="2590"/>
                  </a:lnTo>
                  <a:lnTo>
                    <a:pt x="907821" y="0"/>
                  </a:lnTo>
                  <a:lnTo>
                    <a:pt x="883234" y="4724"/>
                  </a:lnTo>
                  <a:lnTo>
                    <a:pt x="865085" y="17907"/>
                  </a:lnTo>
                  <a:lnTo>
                    <a:pt x="853859" y="37998"/>
                  </a:lnTo>
                  <a:lnTo>
                    <a:pt x="850023" y="63461"/>
                  </a:lnTo>
                  <a:lnTo>
                    <a:pt x="853833" y="88925"/>
                  </a:lnTo>
                  <a:lnTo>
                    <a:pt x="864997" y="109004"/>
                  </a:lnTo>
                  <a:lnTo>
                    <a:pt x="883081" y="122174"/>
                  </a:lnTo>
                  <a:lnTo>
                    <a:pt x="907643" y="126911"/>
                  </a:lnTo>
                  <a:lnTo>
                    <a:pt x="926579" y="124028"/>
                  </a:lnTo>
                  <a:lnTo>
                    <a:pt x="941476" y="115963"/>
                  </a:lnTo>
                  <a:lnTo>
                    <a:pt x="951928" y="103543"/>
                  </a:lnTo>
                  <a:lnTo>
                    <a:pt x="957567" y="87642"/>
                  </a:lnTo>
                  <a:close/>
                </a:path>
                <a:path w="1555750" h="154939">
                  <a:moveTo>
                    <a:pt x="1067841" y="1968"/>
                  </a:moveTo>
                  <a:lnTo>
                    <a:pt x="968883" y="1968"/>
                  </a:lnTo>
                  <a:lnTo>
                    <a:pt x="968883" y="21018"/>
                  </a:lnTo>
                  <a:lnTo>
                    <a:pt x="1008176" y="21018"/>
                  </a:lnTo>
                  <a:lnTo>
                    <a:pt x="1008176" y="125158"/>
                  </a:lnTo>
                  <a:lnTo>
                    <a:pt x="1028750" y="125158"/>
                  </a:lnTo>
                  <a:lnTo>
                    <a:pt x="1028750" y="21018"/>
                  </a:lnTo>
                  <a:lnTo>
                    <a:pt x="1067841" y="21018"/>
                  </a:lnTo>
                  <a:lnTo>
                    <a:pt x="1067841" y="1968"/>
                  </a:lnTo>
                  <a:close/>
                </a:path>
                <a:path w="1555750" h="154939">
                  <a:moveTo>
                    <a:pt x="1184478" y="89700"/>
                  </a:moveTo>
                  <a:lnTo>
                    <a:pt x="1183246" y="80860"/>
                  </a:lnTo>
                  <a:lnTo>
                    <a:pt x="1179842" y="73126"/>
                  </a:lnTo>
                  <a:lnTo>
                    <a:pt x="1177201" y="69977"/>
                  </a:lnTo>
                  <a:lnTo>
                    <a:pt x="1174635" y="66903"/>
                  </a:lnTo>
                  <a:lnTo>
                    <a:pt x="1168006" y="62611"/>
                  </a:lnTo>
                  <a:lnTo>
                    <a:pt x="1168006" y="58496"/>
                  </a:lnTo>
                  <a:lnTo>
                    <a:pt x="1173492" y="54254"/>
                  </a:lnTo>
                  <a:lnTo>
                    <a:pt x="1174750" y="52489"/>
                  </a:lnTo>
                  <a:lnTo>
                    <a:pt x="1177518" y="48615"/>
                  </a:lnTo>
                  <a:lnTo>
                    <a:pt x="1180007" y="41783"/>
                  </a:lnTo>
                  <a:lnTo>
                    <a:pt x="1180871" y="33972"/>
                  </a:lnTo>
                  <a:lnTo>
                    <a:pt x="1178382" y="21767"/>
                  </a:lnTo>
                  <a:lnTo>
                    <a:pt x="1177137" y="20066"/>
                  </a:lnTo>
                  <a:lnTo>
                    <a:pt x="1170940" y="11658"/>
                  </a:lnTo>
                  <a:lnTo>
                    <a:pt x="1163370" y="7480"/>
                  </a:lnTo>
                  <a:lnTo>
                    <a:pt x="1163370" y="88328"/>
                  </a:lnTo>
                  <a:lnTo>
                    <a:pt x="1162113" y="96075"/>
                  </a:lnTo>
                  <a:lnTo>
                    <a:pt x="1158062" y="101892"/>
                  </a:lnTo>
                  <a:lnTo>
                    <a:pt x="1150785" y="105575"/>
                  </a:lnTo>
                  <a:lnTo>
                    <a:pt x="1139875" y="106845"/>
                  </a:lnTo>
                  <a:lnTo>
                    <a:pt x="1106258" y="106845"/>
                  </a:lnTo>
                  <a:lnTo>
                    <a:pt x="1106258" y="69977"/>
                  </a:lnTo>
                  <a:lnTo>
                    <a:pt x="1139875" y="69977"/>
                  </a:lnTo>
                  <a:lnTo>
                    <a:pt x="1150785" y="71208"/>
                  </a:lnTo>
                  <a:lnTo>
                    <a:pt x="1158062" y="74777"/>
                  </a:lnTo>
                  <a:lnTo>
                    <a:pt x="1162113" y="80543"/>
                  </a:lnTo>
                  <a:lnTo>
                    <a:pt x="1163370" y="88328"/>
                  </a:lnTo>
                  <a:lnTo>
                    <a:pt x="1163370" y="7480"/>
                  </a:lnTo>
                  <a:lnTo>
                    <a:pt x="1159764" y="5473"/>
                  </a:lnTo>
                  <a:lnTo>
                    <a:pt x="1159764" y="36182"/>
                  </a:lnTo>
                  <a:lnTo>
                    <a:pt x="1158671" y="43078"/>
                  </a:lnTo>
                  <a:lnTo>
                    <a:pt x="1155141" y="48209"/>
                  </a:lnTo>
                  <a:lnTo>
                    <a:pt x="1148778" y="51396"/>
                  </a:lnTo>
                  <a:lnTo>
                    <a:pt x="1139190" y="52489"/>
                  </a:lnTo>
                  <a:lnTo>
                    <a:pt x="1106258" y="52489"/>
                  </a:lnTo>
                  <a:lnTo>
                    <a:pt x="1106258" y="20066"/>
                  </a:lnTo>
                  <a:lnTo>
                    <a:pt x="1139190" y="20066"/>
                  </a:lnTo>
                  <a:lnTo>
                    <a:pt x="1148778" y="21145"/>
                  </a:lnTo>
                  <a:lnTo>
                    <a:pt x="1155141" y="24269"/>
                  </a:lnTo>
                  <a:lnTo>
                    <a:pt x="1158671" y="29324"/>
                  </a:lnTo>
                  <a:lnTo>
                    <a:pt x="1159764" y="36182"/>
                  </a:lnTo>
                  <a:lnTo>
                    <a:pt x="1159764" y="5473"/>
                  </a:lnTo>
                  <a:lnTo>
                    <a:pt x="1158506" y="4775"/>
                  </a:lnTo>
                  <a:lnTo>
                    <a:pt x="1141082" y="2222"/>
                  </a:lnTo>
                  <a:lnTo>
                    <a:pt x="1085684" y="2222"/>
                  </a:lnTo>
                  <a:lnTo>
                    <a:pt x="1085684" y="124688"/>
                  </a:lnTo>
                  <a:lnTo>
                    <a:pt x="1142631" y="124688"/>
                  </a:lnTo>
                  <a:lnTo>
                    <a:pt x="1161110" y="122008"/>
                  </a:lnTo>
                  <a:lnTo>
                    <a:pt x="1174165" y="114655"/>
                  </a:lnTo>
                  <a:lnTo>
                    <a:pt x="1179614" y="106845"/>
                  </a:lnTo>
                  <a:lnTo>
                    <a:pt x="1181912" y="103555"/>
                  </a:lnTo>
                  <a:lnTo>
                    <a:pt x="1184478" y="89700"/>
                  </a:lnTo>
                  <a:close/>
                </a:path>
                <a:path w="1555750" h="154939">
                  <a:moveTo>
                    <a:pt x="1298181" y="106108"/>
                  </a:moveTo>
                  <a:lnTo>
                    <a:pt x="1228547" y="106108"/>
                  </a:lnTo>
                  <a:lnTo>
                    <a:pt x="1228547" y="70548"/>
                  </a:lnTo>
                  <a:lnTo>
                    <a:pt x="1281874" y="70548"/>
                  </a:lnTo>
                  <a:lnTo>
                    <a:pt x="1281874" y="52768"/>
                  </a:lnTo>
                  <a:lnTo>
                    <a:pt x="1228547" y="52768"/>
                  </a:lnTo>
                  <a:lnTo>
                    <a:pt x="1228547" y="21018"/>
                  </a:lnTo>
                  <a:lnTo>
                    <a:pt x="1295958" y="21018"/>
                  </a:lnTo>
                  <a:lnTo>
                    <a:pt x="1295958" y="1968"/>
                  </a:lnTo>
                  <a:lnTo>
                    <a:pt x="1207973" y="1968"/>
                  </a:lnTo>
                  <a:lnTo>
                    <a:pt x="1207973" y="21018"/>
                  </a:lnTo>
                  <a:lnTo>
                    <a:pt x="1207973" y="52768"/>
                  </a:lnTo>
                  <a:lnTo>
                    <a:pt x="1207973" y="70548"/>
                  </a:lnTo>
                  <a:lnTo>
                    <a:pt x="1207973" y="106108"/>
                  </a:lnTo>
                  <a:lnTo>
                    <a:pt x="1207973" y="125158"/>
                  </a:lnTo>
                  <a:lnTo>
                    <a:pt x="1298181" y="125158"/>
                  </a:lnTo>
                  <a:lnTo>
                    <a:pt x="1298181" y="106108"/>
                  </a:lnTo>
                  <a:close/>
                </a:path>
                <a:path w="1555750" h="154939">
                  <a:moveTo>
                    <a:pt x="1423377" y="1968"/>
                  </a:moveTo>
                  <a:lnTo>
                    <a:pt x="1402803" y="1968"/>
                  </a:lnTo>
                  <a:lnTo>
                    <a:pt x="1402803" y="51498"/>
                  </a:lnTo>
                  <a:lnTo>
                    <a:pt x="1341564" y="51498"/>
                  </a:lnTo>
                  <a:lnTo>
                    <a:pt x="1341564" y="1968"/>
                  </a:lnTo>
                  <a:lnTo>
                    <a:pt x="1321015" y="1968"/>
                  </a:lnTo>
                  <a:lnTo>
                    <a:pt x="1321015" y="51498"/>
                  </a:lnTo>
                  <a:lnTo>
                    <a:pt x="1321015" y="71818"/>
                  </a:lnTo>
                  <a:lnTo>
                    <a:pt x="1321015" y="125158"/>
                  </a:lnTo>
                  <a:lnTo>
                    <a:pt x="1341564" y="125158"/>
                  </a:lnTo>
                  <a:lnTo>
                    <a:pt x="1341564" y="71818"/>
                  </a:lnTo>
                  <a:lnTo>
                    <a:pt x="1402803" y="71818"/>
                  </a:lnTo>
                  <a:lnTo>
                    <a:pt x="1402803" y="125158"/>
                  </a:lnTo>
                  <a:lnTo>
                    <a:pt x="1423377" y="125158"/>
                  </a:lnTo>
                  <a:lnTo>
                    <a:pt x="1423377" y="71818"/>
                  </a:lnTo>
                  <a:lnTo>
                    <a:pt x="1423377" y="51498"/>
                  </a:lnTo>
                  <a:lnTo>
                    <a:pt x="1423377" y="1968"/>
                  </a:lnTo>
                  <a:close/>
                </a:path>
                <a:path w="1555750" h="154939">
                  <a:moveTo>
                    <a:pt x="1555445" y="1968"/>
                  </a:moveTo>
                  <a:lnTo>
                    <a:pt x="1534845" y="1968"/>
                  </a:lnTo>
                  <a:lnTo>
                    <a:pt x="1534845" y="51498"/>
                  </a:lnTo>
                  <a:lnTo>
                    <a:pt x="1473631" y="51498"/>
                  </a:lnTo>
                  <a:lnTo>
                    <a:pt x="1473631" y="1968"/>
                  </a:lnTo>
                  <a:lnTo>
                    <a:pt x="1453083" y="1968"/>
                  </a:lnTo>
                  <a:lnTo>
                    <a:pt x="1453083" y="51498"/>
                  </a:lnTo>
                  <a:lnTo>
                    <a:pt x="1453083" y="71818"/>
                  </a:lnTo>
                  <a:lnTo>
                    <a:pt x="1453083" y="125158"/>
                  </a:lnTo>
                  <a:lnTo>
                    <a:pt x="1473631" y="125158"/>
                  </a:lnTo>
                  <a:lnTo>
                    <a:pt x="1473631" y="71818"/>
                  </a:lnTo>
                  <a:lnTo>
                    <a:pt x="1534845" y="71818"/>
                  </a:lnTo>
                  <a:lnTo>
                    <a:pt x="1534845" y="125158"/>
                  </a:lnTo>
                  <a:lnTo>
                    <a:pt x="1555445" y="125158"/>
                  </a:lnTo>
                  <a:lnTo>
                    <a:pt x="1555445" y="71818"/>
                  </a:lnTo>
                  <a:lnTo>
                    <a:pt x="1555445" y="51498"/>
                  </a:lnTo>
                  <a:lnTo>
                    <a:pt x="1555445" y="196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pic>
          <p:nvPicPr>
            <p:cNvPr id="48" name="object 20">
              <a:extLst>
                <a:ext uri="{FF2B5EF4-FFF2-40B4-BE49-F238E27FC236}">
                  <a16:creationId xmlns:a16="http://schemas.microsoft.com/office/drawing/2014/main" id="{F8AF7ADF-9813-4C0B-A412-9148E6598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591" y="5323322"/>
              <a:ext cx="124809" cy="12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object 21">
              <a:extLst>
                <a:ext uri="{FF2B5EF4-FFF2-40B4-BE49-F238E27FC236}">
                  <a16:creationId xmlns:a16="http://schemas.microsoft.com/office/drawing/2014/main" id="{EA740E31-1723-4EA9-978D-6F0651A27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013" y="5289872"/>
              <a:ext cx="99670" cy="159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ject 22">
              <a:extLst>
                <a:ext uri="{FF2B5EF4-FFF2-40B4-BE49-F238E27FC236}">
                  <a16:creationId xmlns:a16="http://schemas.microsoft.com/office/drawing/2014/main" id="{B4CD8BBE-AFBF-4C3A-909C-FC2E3AE4D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" y="5556424"/>
              <a:ext cx="220028" cy="125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object 23">
              <a:extLst>
                <a:ext uri="{FF2B5EF4-FFF2-40B4-BE49-F238E27FC236}">
                  <a16:creationId xmlns:a16="http://schemas.microsoft.com/office/drawing/2014/main" id="{1D62986A-0781-4271-9545-2FADDE05F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528" y="5556431"/>
              <a:ext cx="99677" cy="12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object 24">
              <a:extLst>
                <a:ext uri="{FF2B5EF4-FFF2-40B4-BE49-F238E27FC236}">
                  <a16:creationId xmlns:a16="http://schemas.microsoft.com/office/drawing/2014/main" id="{B495DCCE-C5E7-4DEC-9073-4B90BE976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04" y="5556424"/>
              <a:ext cx="95211" cy="125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bject 25">
              <a:extLst>
                <a:ext uri="{FF2B5EF4-FFF2-40B4-BE49-F238E27FC236}">
                  <a16:creationId xmlns:a16="http://schemas.microsoft.com/office/drawing/2014/main" id="{F9E435C5-97C0-4758-9BA3-018D27B9D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691" y="5556502"/>
              <a:ext cx="87522" cy="125203"/>
            </a:xfrm>
            <a:custGeom>
              <a:avLst/>
              <a:gdLst>
                <a:gd name="T0" fmla="*/ 90182 w 90805"/>
                <a:gd name="T1" fmla="*/ 104140 h 121920"/>
                <a:gd name="T2" fmla="*/ 20548 w 90805"/>
                <a:gd name="T3" fmla="*/ 104140 h 121920"/>
                <a:gd name="T4" fmla="*/ 20548 w 90805"/>
                <a:gd name="T5" fmla="*/ 68580 h 121920"/>
                <a:gd name="T6" fmla="*/ 73888 w 90805"/>
                <a:gd name="T7" fmla="*/ 68580 h 121920"/>
                <a:gd name="T8" fmla="*/ 73888 w 90805"/>
                <a:gd name="T9" fmla="*/ 50800 h 121920"/>
                <a:gd name="T10" fmla="*/ 20548 w 90805"/>
                <a:gd name="T11" fmla="*/ 50800 h 121920"/>
                <a:gd name="T12" fmla="*/ 20548 w 90805"/>
                <a:gd name="T13" fmla="*/ 19050 h 121920"/>
                <a:gd name="T14" fmla="*/ 87960 w 90805"/>
                <a:gd name="T15" fmla="*/ 19050 h 121920"/>
                <a:gd name="T16" fmla="*/ 87960 w 90805"/>
                <a:gd name="T17" fmla="*/ 0 h 121920"/>
                <a:gd name="T18" fmla="*/ 0 w 90805"/>
                <a:gd name="T19" fmla="*/ 0 h 121920"/>
                <a:gd name="T20" fmla="*/ 0 w 90805"/>
                <a:gd name="T21" fmla="*/ 19050 h 121920"/>
                <a:gd name="T22" fmla="*/ 0 w 90805"/>
                <a:gd name="T23" fmla="*/ 50800 h 121920"/>
                <a:gd name="T24" fmla="*/ 0 w 90805"/>
                <a:gd name="T25" fmla="*/ 68580 h 121920"/>
                <a:gd name="T26" fmla="*/ 0 w 90805"/>
                <a:gd name="T27" fmla="*/ 104140 h 121920"/>
                <a:gd name="T28" fmla="*/ 0 w 90805"/>
                <a:gd name="T29" fmla="*/ 121920 h 121920"/>
                <a:gd name="T30" fmla="*/ 90182 w 90805"/>
                <a:gd name="T31" fmla="*/ 121920 h 121920"/>
                <a:gd name="T32" fmla="*/ 90182 w 90805"/>
                <a:gd name="T33" fmla="*/ 104140 h 1219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805"/>
                <a:gd name="T52" fmla="*/ 0 h 121920"/>
                <a:gd name="T53" fmla="*/ 90805 w 90805"/>
                <a:gd name="T54" fmla="*/ 121920 h 1219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805" h="121920">
                  <a:moveTo>
                    <a:pt x="90182" y="104140"/>
                  </a:moveTo>
                  <a:lnTo>
                    <a:pt x="20548" y="104140"/>
                  </a:lnTo>
                  <a:lnTo>
                    <a:pt x="20548" y="68580"/>
                  </a:lnTo>
                  <a:lnTo>
                    <a:pt x="73888" y="68580"/>
                  </a:lnTo>
                  <a:lnTo>
                    <a:pt x="73888" y="50800"/>
                  </a:lnTo>
                  <a:lnTo>
                    <a:pt x="20548" y="50800"/>
                  </a:lnTo>
                  <a:lnTo>
                    <a:pt x="20548" y="19050"/>
                  </a:lnTo>
                  <a:lnTo>
                    <a:pt x="87960" y="19050"/>
                  </a:lnTo>
                  <a:lnTo>
                    <a:pt x="87960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50800"/>
                  </a:lnTo>
                  <a:lnTo>
                    <a:pt x="0" y="68580"/>
                  </a:lnTo>
                  <a:lnTo>
                    <a:pt x="0" y="104140"/>
                  </a:lnTo>
                  <a:lnTo>
                    <a:pt x="0" y="121920"/>
                  </a:lnTo>
                  <a:lnTo>
                    <a:pt x="90182" y="121920"/>
                  </a:lnTo>
                  <a:lnTo>
                    <a:pt x="90182" y="104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pic>
          <p:nvPicPr>
            <p:cNvPr id="54" name="object 26">
              <a:extLst>
                <a:ext uri="{FF2B5EF4-FFF2-40B4-BE49-F238E27FC236}">
                  <a16:creationId xmlns:a16="http://schemas.microsoft.com/office/drawing/2014/main" id="{BB820005-E249-4113-847E-7225C15E1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615" y="5554128"/>
              <a:ext cx="213734" cy="13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object 27">
              <a:extLst>
                <a:ext uri="{FF2B5EF4-FFF2-40B4-BE49-F238E27FC236}">
                  <a16:creationId xmlns:a16="http://schemas.microsoft.com/office/drawing/2014/main" id="{19344AE0-2167-40D2-B4B5-F214C4A45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828" y="5556431"/>
              <a:ext cx="422035" cy="12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object 28">
            <a:extLst>
              <a:ext uri="{FF2B5EF4-FFF2-40B4-BE49-F238E27FC236}">
                <a16:creationId xmlns:a16="http://schemas.microsoft.com/office/drawing/2014/main" id="{45E53872-7032-4F12-8504-DFB5B43FAD77}"/>
              </a:ext>
            </a:extLst>
          </p:cNvPr>
          <p:cNvSpPr>
            <a:spLocks/>
          </p:cNvSpPr>
          <p:nvPr/>
        </p:nvSpPr>
        <p:spPr bwMode="auto">
          <a:xfrm>
            <a:off x="7216835" y="694270"/>
            <a:ext cx="2605451" cy="1850652"/>
          </a:xfrm>
          <a:custGeom>
            <a:avLst/>
            <a:gdLst>
              <a:gd name="T0" fmla="*/ 1425322 w 2703195"/>
              <a:gd name="T1" fmla="*/ 733056 h 1802130"/>
              <a:gd name="T2" fmla="*/ 1289635 w 2703195"/>
              <a:gd name="T3" fmla="*/ 359702 h 1802130"/>
              <a:gd name="T4" fmla="*/ 743559 w 2703195"/>
              <a:gd name="T5" fmla="*/ 29083 h 1802130"/>
              <a:gd name="T6" fmla="*/ 1052450 w 2703195"/>
              <a:gd name="T7" fmla="*/ 412978 h 1802130"/>
              <a:gd name="T8" fmla="*/ 1252348 w 2703195"/>
              <a:gd name="T9" fmla="*/ 761504 h 1802130"/>
              <a:gd name="T10" fmla="*/ 1342479 w 2703195"/>
              <a:gd name="T11" fmla="*/ 1163472 h 1802130"/>
              <a:gd name="T12" fmla="*/ 1679918 w 2703195"/>
              <a:gd name="T13" fmla="*/ 1636852 h 1802130"/>
              <a:gd name="T14" fmla="*/ 1427315 w 2703195"/>
              <a:gd name="T15" fmla="*/ 1319352 h 1802130"/>
              <a:gd name="T16" fmla="*/ 1099655 w 2703195"/>
              <a:gd name="T17" fmla="*/ 1484452 h 1802130"/>
              <a:gd name="T18" fmla="*/ 538086 w 2703195"/>
              <a:gd name="T19" fmla="*/ 1547952 h 1802130"/>
              <a:gd name="T20" fmla="*/ 264566 w 2703195"/>
              <a:gd name="T21" fmla="*/ 1293952 h 1802130"/>
              <a:gd name="T22" fmla="*/ 261886 w 2703195"/>
              <a:gd name="T23" fmla="*/ 938352 h 1802130"/>
              <a:gd name="T24" fmla="*/ 545338 w 2703195"/>
              <a:gd name="T25" fmla="*/ 697052 h 1802130"/>
              <a:gd name="T26" fmla="*/ 969911 w 2703195"/>
              <a:gd name="T27" fmla="*/ 824052 h 1802130"/>
              <a:gd name="T28" fmla="*/ 981176 w 2703195"/>
              <a:gd name="T29" fmla="*/ 1154252 h 1802130"/>
              <a:gd name="T30" fmla="*/ 589711 w 2703195"/>
              <a:gd name="T31" fmla="*/ 1255852 h 1802130"/>
              <a:gd name="T32" fmla="*/ 533831 w 2703195"/>
              <a:gd name="T33" fmla="*/ 1039952 h 1802130"/>
              <a:gd name="T34" fmla="*/ 706386 w 2703195"/>
              <a:gd name="T35" fmla="*/ 963752 h 1802130"/>
              <a:gd name="T36" fmla="*/ 702564 w 2703195"/>
              <a:gd name="T37" fmla="*/ 1014552 h 1802130"/>
              <a:gd name="T38" fmla="*/ 686689 w 2703195"/>
              <a:gd name="T39" fmla="*/ 1230452 h 1802130"/>
              <a:gd name="T40" fmla="*/ 958646 w 2703195"/>
              <a:gd name="T41" fmla="*/ 1001852 h 1802130"/>
              <a:gd name="T42" fmla="*/ 766013 w 2703195"/>
              <a:gd name="T43" fmla="*/ 747852 h 1802130"/>
              <a:gd name="T44" fmla="*/ 388226 w 2703195"/>
              <a:gd name="T45" fmla="*/ 862152 h 1802130"/>
              <a:gd name="T46" fmla="*/ 316052 w 2703195"/>
              <a:gd name="T47" fmla="*/ 1255852 h 1802130"/>
              <a:gd name="T48" fmla="*/ 620191 w 2703195"/>
              <a:gd name="T49" fmla="*/ 1509852 h 1802130"/>
              <a:gd name="T50" fmla="*/ 1139724 w 2703195"/>
              <a:gd name="T51" fmla="*/ 1319352 h 1802130"/>
              <a:gd name="T52" fmla="*/ 1249363 w 2703195"/>
              <a:gd name="T53" fmla="*/ 1027252 h 1802130"/>
              <a:gd name="T54" fmla="*/ 1139597 w 2703195"/>
              <a:gd name="T55" fmla="*/ 671652 h 1802130"/>
              <a:gd name="T56" fmla="*/ 825004 w 2703195"/>
              <a:gd name="T57" fmla="*/ 468452 h 1802130"/>
              <a:gd name="T58" fmla="*/ 307568 w 2703195"/>
              <a:gd name="T59" fmla="*/ 557352 h 1802130"/>
              <a:gd name="T60" fmla="*/ 49250 w 2703195"/>
              <a:gd name="T61" fmla="*/ 862152 h 1802130"/>
              <a:gd name="T62" fmla="*/ 3441 w 2703195"/>
              <a:gd name="T63" fmla="*/ 1179652 h 1802130"/>
              <a:gd name="T64" fmla="*/ 150837 w 2703195"/>
              <a:gd name="T65" fmla="*/ 1535252 h 1802130"/>
              <a:gd name="T66" fmla="*/ 465302 w 2703195"/>
              <a:gd name="T67" fmla="*/ 1738452 h 1802130"/>
              <a:gd name="T68" fmla="*/ 1635011 w 2703195"/>
              <a:gd name="T69" fmla="*/ 1649552 h 1802130"/>
              <a:gd name="T70" fmla="*/ 1708862 w 2703195"/>
              <a:gd name="T71" fmla="*/ 415188 h 1802130"/>
              <a:gd name="T72" fmla="*/ 1295045 w 2703195"/>
              <a:gd name="T73" fmla="*/ 101714 h 1802130"/>
              <a:gd name="T74" fmla="*/ 1478382 w 2703195"/>
              <a:gd name="T75" fmla="*/ 611632 h 1802130"/>
              <a:gd name="T76" fmla="*/ 1542962 w 2703195"/>
              <a:gd name="T77" fmla="*/ 984161 h 1802130"/>
              <a:gd name="T78" fmla="*/ 1546797 w 2703195"/>
              <a:gd name="T79" fmla="*/ 1276794 h 1802130"/>
              <a:gd name="T80" fmla="*/ 1689355 w 2703195"/>
              <a:gd name="T81" fmla="*/ 1024712 h 1802130"/>
              <a:gd name="T82" fmla="*/ 2205203 w 2703195"/>
              <a:gd name="T83" fmla="*/ 0 h 1802130"/>
              <a:gd name="T84" fmla="*/ 1825664 w 2703195"/>
              <a:gd name="T85" fmla="*/ 410679 h 1802130"/>
              <a:gd name="T86" fmla="*/ 1808138 w 2703195"/>
              <a:gd name="T87" fmla="*/ 797890 h 1802130"/>
              <a:gd name="T88" fmla="*/ 1712126 w 2703195"/>
              <a:gd name="T89" fmla="*/ 1168628 h 1802130"/>
              <a:gd name="T90" fmla="*/ 1676413 w 2703195"/>
              <a:gd name="T91" fmla="*/ 1415580 h 1802130"/>
              <a:gd name="T92" fmla="*/ 1926616 w 2703195"/>
              <a:gd name="T93" fmla="*/ 1119644 h 1802130"/>
              <a:gd name="T94" fmla="*/ 2089773 w 2703195"/>
              <a:gd name="T95" fmla="*/ 774674 h 1802130"/>
              <a:gd name="T96" fmla="*/ 2178443 w 2703195"/>
              <a:gd name="T97" fmla="*/ 396278 h 1802130"/>
              <a:gd name="T98" fmla="*/ 2205203 w 2703195"/>
              <a:gd name="T99" fmla="*/ 0 h 1802130"/>
              <a:gd name="T100" fmla="*/ 2318435 w 2703195"/>
              <a:gd name="T101" fmla="*/ 294551 h 1802130"/>
              <a:gd name="T102" fmla="*/ 2221561 w 2703195"/>
              <a:gd name="T103" fmla="*/ 686066 h 1802130"/>
              <a:gd name="T104" fmla="*/ 2052994 w 2703195"/>
              <a:gd name="T105" fmla="*/ 1053795 h 1802130"/>
              <a:gd name="T106" fmla="*/ 1818056 w 2703195"/>
              <a:gd name="T107" fmla="*/ 1373251 h 1802130"/>
              <a:gd name="T108" fmla="*/ 1802981 w 2703195"/>
              <a:gd name="T109" fmla="*/ 1557947 h 1802130"/>
              <a:gd name="T110" fmla="*/ 2110169 w 2703195"/>
              <a:gd name="T111" fmla="*/ 1333474 h 1802130"/>
              <a:gd name="T112" fmla="*/ 2363255 w 2703195"/>
              <a:gd name="T113" fmla="*/ 1050772 h 1802130"/>
              <a:gd name="T114" fmla="*/ 2552623 w 2703195"/>
              <a:gd name="T115" fmla="*/ 719366 h 1802130"/>
              <a:gd name="T116" fmla="*/ 2668701 w 2703195"/>
              <a:gd name="T117" fmla="*/ 348818 h 18021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703195"/>
              <a:gd name="T178" fmla="*/ 0 h 1802130"/>
              <a:gd name="T179" fmla="*/ 2703195 w 2703195"/>
              <a:gd name="T180" fmla="*/ 1802130 h 18021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703195" h="1802130">
                <a:moveTo>
                  <a:pt x="702589" y="992339"/>
                </a:moveTo>
                <a:close/>
              </a:path>
              <a:path w="2703195" h="1802130">
                <a:moveTo>
                  <a:pt x="1464792" y="1045806"/>
                </a:moveTo>
                <a:lnTo>
                  <a:pt x="1463700" y="991743"/>
                </a:lnTo>
                <a:lnTo>
                  <a:pt x="1460207" y="938453"/>
                </a:lnTo>
                <a:lnTo>
                  <a:pt x="1454442" y="885939"/>
                </a:lnTo>
                <a:lnTo>
                  <a:pt x="1446606" y="834199"/>
                </a:lnTo>
                <a:lnTo>
                  <a:pt x="1436839" y="783247"/>
                </a:lnTo>
                <a:lnTo>
                  <a:pt x="1425321" y="733056"/>
                </a:lnTo>
                <a:lnTo>
                  <a:pt x="1412214" y="683653"/>
                </a:lnTo>
                <a:lnTo>
                  <a:pt x="1397660" y="635025"/>
                </a:lnTo>
                <a:lnTo>
                  <a:pt x="1381861" y="587171"/>
                </a:lnTo>
                <a:lnTo>
                  <a:pt x="1364957" y="540105"/>
                </a:lnTo>
                <a:lnTo>
                  <a:pt x="1347114" y="493826"/>
                </a:lnTo>
                <a:lnTo>
                  <a:pt x="1328508" y="448335"/>
                </a:lnTo>
                <a:lnTo>
                  <a:pt x="1309281" y="403618"/>
                </a:lnTo>
                <a:lnTo>
                  <a:pt x="1289634" y="359702"/>
                </a:lnTo>
                <a:lnTo>
                  <a:pt x="1269695" y="316560"/>
                </a:lnTo>
                <a:lnTo>
                  <a:pt x="1249641" y="274218"/>
                </a:lnTo>
                <a:lnTo>
                  <a:pt x="1171625" y="112750"/>
                </a:lnTo>
                <a:lnTo>
                  <a:pt x="1153477" y="74371"/>
                </a:lnTo>
                <a:lnTo>
                  <a:pt x="1136218" y="36791"/>
                </a:lnTo>
                <a:lnTo>
                  <a:pt x="1119987" y="0"/>
                </a:lnTo>
                <a:lnTo>
                  <a:pt x="719696" y="0"/>
                </a:lnTo>
                <a:lnTo>
                  <a:pt x="743559" y="29083"/>
                </a:lnTo>
                <a:lnTo>
                  <a:pt x="768642" y="59169"/>
                </a:lnTo>
                <a:lnTo>
                  <a:pt x="878039" y="189293"/>
                </a:lnTo>
                <a:lnTo>
                  <a:pt x="906894" y="224231"/>
                </a:lnTo>
                <a:lnTo>
                  <a:pt x="936040" y="260121"/>
                </a:lnTo>
                <a:lnTo>
                  <a:pt x="965314" y="296951"/>
                </a:lnTo>
                <a:lnTo>
                  <a:pt x="994587" y="334708"/>
                </a:lnTo>
                <a:lnTo>
                  <a:pt x="1023683" y="373380"/>
                </a:lnTo>
                <a:lnTo>
                  <a:pt x="1052449" y="412978"/>
                </a:lnTo>
                <a:lnTo>
                  <a:pt x="1080731" y="453466"/>
                </a:lnTo>
                <a:lnTo>
                  <a:pt x="1108392" y="494855"/>
                </a:lnTo>
                <a:lnTo>
                  <a:pt x="1135253" y="537133"/>
                </a:lnTo>
                <a:lnTo>
                  <a:pt x="1161186" y="580288"/>
                </a:lnTo>
                <a:lnTo>
                  <a:pt x="1186002" y="624306"/>
                </a:lnTo>
                <a:lnTo>
                  <a:pt x="1209573" y="669188"/>
                </a:lnTo>
                <a:lnTo>
                  <a:pt x="1231747" y="714921"/>
                </a:lnTo>
                <a:lnTo>
                  <a:pt x="1252347" y="761504"/>
                </a:lnTo>
                <a:lnTo>
                  <a:pt x="1271244" y="808913"/>
                </a:lnTo>
                <a:lnTo>
                  <a:pt x="1288262" y="857161"/>
                </a:lnTo>
                <a:lnTo>
                  <a:pt x="1303261" y="906221"/>
                </a:lnTo>
                <a:lnTo>
                  <a:pt x="1316075" y="956081"/>
                </a:lnTo>
                <a:lnTo>
                  <a:pt x="1326565" y="1006754"/>
                </a:lnTo>
                <a:lnTo>
                  <a:pt x="1334566" y="1058214"/>
                </a:lnTo>
                <a:lnTo>
                  <a:pt x="1339926" y="1110449"/>
                </a:lnTo>
                <a:lnTo>
                  <a:pt x="1342478" y="1163472"/>
                </a:lnTo>
                <a:lnTo>
                  <a:pt x="1370799" y="1174000"/>
                </a:lnTo>
                <a:lnTo>
                  <a:pt x="1398485" y="1185710"/>
                </a:lnTo>
                <a:lnTo>
                  <a:pt x="1425536" y="1198587"/>
                </a:lnTo>
                <a:lnTo>
                  <a:pt x="1451914" y="1212596"/>
                </a:lnTo>
                <a:lnTo>
                  <a:pt x="1459064" y="1156233"/>
                </a:lnTo>
                <a:lnTo>
                  <a:pt x="1463306" y="1100632"/>
                </a:lnTo>
                <a:lnTo>
                  <a:pt x="1464792" y="1045806"/>
                </a:lnTo>
                <a:close/>
              </a:path>
              <a:path w="2703195" h="1802130">
                <a:moveTo>
                  <a:pt x="1679917" y="1636852"/>
                </a:moveTo>
                <a:lnTo>
                  <a:pt x="1661515" y="1586052"/>
                </a:lnTo>
                <a:lnTo>
                  <a:pt x="1638896" y="1535252"/>
                </a:lnTo>
                <a:lnTo>
                  <a:pt x="1612265" y="1497152"/>
                </a:lnTo>
                <a:lnTo>
                  <a:pt x="1581886" y="1459052"/>
                </a:lnTo>
                <a:lnTo>
                  <a:pt x="1547964" y="1420952"/>
                </a:lnTo>
                <a:lnTo>
                  <a:pt x="1510741" y="1382852"/>
                </a:lnTo>
                <a:lnTo>
                  <a:pt x="1470444" y="1344752"/>
                </a:lnTo>
                <a:lnTo>
                  <a:pt x="1427314" y="1319352"/>
                </a:lnTo>
                <a:lnTo>
                  <a:pt x="1381569" y="1293952"/>
                </a:lnTo>
                <a:lnTo>
                  <a:pt x="1333449" y="1268552"/>
                </a:lnTo>
                <a:lnTo>
                  <a:pt x="1293583" y="1319352"/>
                </a:lnTo>
                <a:lnTo>
                  <a:pt x="1254480" y="1357452"/>
                </a:lnTo>
                <a:lnTo>
                  <a:pt x="1215834" y="1395552"/>
                </a:lnTo>
                <a:lnTo>
                  <a:pt x="1177353" y="1420952"/>
                </a:lnTo>
                <a:lnTo>
                  <a:pt x="1138732" y="1459052"/>
                </a:lnTo>
                <a:lnTo>
                  <a:pt x="1099654" y="1484452"/>
                </a:lnTo>
                <a:lnTo>
                  <a:pt x="1059827" y="1509852"/>
                </a:lnTo>
                <a:lnTo>
                  <a:pt x="976706" y="1535252"/>
                </a:lnTo>
                <a:lnTo>
                  <a:pt x="932815" y="1560652"/>
                </a:lnTo>
                <a:lnTo>
                  <a:pt x="886955" y="1560652"/>
                </a:lnTo>
                <a:lnTo>
                  <a:pt x="838822" y="1573352"/>
                </a:lnTo>
                <a:lnTo>
                  <a:pt x="629564" y="1573352"/>
                </a:lnTo>
                <a:lnTo>
                  <a:pt x="582917" y="1560652"/>
                </a:lnTo>
                <a:lnTo>
                  <a:pt x="538086" y="1547952"/>
                </a:lnTo>
                <a:lnTo>
                  <a:pt x="495312" y="1522552"/>
                </a:lnTo>
                <a:lnTo>
                  <a:pt x="454799" y="1509852"/>
                </a:lnTo>
                <a:lnTo>
                  <a:pt x="416801" y="1484452"/>
                </a:lnTo>
                <a:lnTo>
                  <a:pt x="381533" y="1446352"/>
                </a:lnTo>
                <a:lnTo>
                  <a:pt x="349211" y="1420952"/>
                </a:lnTo>
                <a:lnTo>
                  <a:pt x="316395" y="1382852"/>
                </a:lnTo>
                <a:lnTo>
                  <a:pt x="288074" y="1332052"/>
                </a:lnTo>
                <a:lnTo>
                  <a:pt x="264566" y="1293952"/>
                </a:lnTo>
                <a:lnTo>
                  <a:pt x="246227" y="1243152"/>
                </a:lnTo>
                <a:lnTo>
                  <a:pt x="233375" y="1192352"/>
                </a:lnTo>
                <a:lnTo>
                  <a:pt x="226364" y="1141552"/>
                </a:lnTo>
                <a:lnTo>
                  <a:pt x="225513" y="1090752"/>
                </a:lnTo>
                <a:lnTo>
                  <a:pt x="226377" y="1078052"/>
                </a:lnTo>
                <a:lnTo>
                  <a:pt x="232879" y="1027252"/>
                </a:lnTo>
                <a:lnTo>
                  <a:pt x="244830" y="976452"/>
                </a:lnTo>
                <a:lnTo>
                  <a:pt x="261886" y="938352"/>
                </a:lnTo>
                <a:lnTo>
                  <a:pt x="283743" y="900252"/>
                </a:lnTo>
                <a:lnTo>
                  <a:pt x="310070" y="849452"/>
                </a:lnTo>
                <a:lnTo>
                  <a:pt x="340525" y="824052"/>
                </a:lnTo>
                <a:lnTo>
                  <a:pt x="374815" y="785952"/>
                </a:lnTo>
                <a:lnTo>
                  <a:pt x="412927" y="760552"/>
                </a:lnTo>
                <a:lnTo>
                  <a:pt x="454279" y="735152"/>
                </a:lnTo>
                <a:lnTo>
                  <a:pt x="498525" y="709752"/>
                </a:lnTo>
                <a:lnTo>
                  <a:pt x="545338" y="697052"/>
                </a:lnTo>
                <a:lnTo>
                  <a:pt x="645388" y="671652"/>
                </a:lnTo>
                <a:lnTo>
                  <a:pt x="711479" y="671652"/>
                </a:lnTo>
                <a:lnTo>
                  <a:pt x="764400" y="684352"/>
                </a:lnTo>
                <a:lnTo>
                  <a:pt x="814273" y="697052"/>
                </a:lnTo>
                <a:lnTo>
                  <a:pt x="860425" y="722452"/>
                </a:lnTo>
                <a:lnTo>
                  <a:pt x="902233" y="747852"/>
                </a:lnTo>
                <a:lnTo>
                  <a:pt x="939025" y="785952"/>
                </a:lnTo>
                <a:lnTo>
                  <a:pt x="969911" y="824052"/>
                </a:lnTo>
                <a:lnTo>
                  <a:pt x="994549" y="862152"/>
                </a:lnTo>
                <a:lnTo>
                  <a:pt x="1012304" y="912952"/>
                </a:lnTo>
                <a:lnTo>
                  <a:pt x="1022515" y="963752"/>
                </a:lnTo>
                <a:lnTo>
                  <a:pt x="1024559" y="1014552"/>
                </a:lnTo>
                <a:lnTo>
                  <a:pt x="1023835" y="1014552"/>
                </a:lnTo>
                <a:lnTo>
                  <a:pt x="1016546" y="1065352"/>
                </a:lnTo>
                <a:lnTo>
                  <a:pt x="1002118" y="1116152"/>
                </a:lnTo>
                <a:lnTo>
                  <a:pt x="981176" y="1154252"/>
                </a:lnTo>
                <a:lnTo>
                  <a:pt x="954303" y="1192352"/>
                </a:lnTo>
                <a:lnTo>
                  <a:pt x="922147" y="1217752"/>
                </a:lnTo>
                <a:lnTo>
                  <a:pt x="884809" y="1243152"/>
                </a:lnTo>
                <a:lnTo>
                  <a:pt x="843254" y="1268552"/>
                </a:lnTo>
                <a:lnTo>
                  <a:pt x="798106" y="1281252"/>
                </a:lnTo>
                <a:lnTo>
                  <a:pt x="749998" y="1293952"/>
                </a:lnTo>
                <a:lnTo>
                  <a:pt x="653681" y="1293952"/>
                </a:lnTo>
                <a:lnTo>
                  <a:pt x="589711" y="1255852"/>
                </a:lnTo>
                <a:lnTo>
                  <a:pt x="542823" y="1205052"/>
                </a:lnTo>
                <a:lnTo>
                  <a:pt x="518502" y="1141552"/>
                </a:lnTo>
                <a:lnTo>
                  <a:pt x="516369" y="1116152"/>
                </a:lnTo>
                <a:lnTo>
                  <a:pt x="516509" y="1103452"/>
                </a:lnTo>
                <a:lnTo>
                  <a:pt x="516420" y="1116152"/>
                </a:lnTo>
                <a:lnTo>
                  <a:pt x="516864" y="1103452"/>
                </a:lnTo>
                <a:lnTo>
                  <a:pt x="522401" y="1078052"/>
                </a:lnTo>
                <a:lnTo>
                  <a:pt x="533831" y="1039952"/>
                </a:lnTo>
                <a:lnTo>
                  <a:pt x="550519" y="1014552"/>
                </a:lnTo>
                <a:lnTo>
                  <a:pt x="571804" y="1001852"/>
                </a:lnTo>
                <a:lnTo>
                  <a:pt x="597712" y="976452"/>
                </a:lnTo>
                <a:lnTo>
                  <a:pt x="627138" y="963752"/>
                </a:lnTo>
                <a:lnTo>
                  <a:pt x="659422" y="963752"/>
                </a:lnTo>
                <a:lnTo>
                  <a:pt x="693877" y="951052"/>
                </a:lnTo>
                <a:lnTo>
                  <a:pt x="699058" y="951052"/>
                </a:lnTo>
                <a:lnTo>
                  <a:pt x="706386" y="963752"/>
                </a:lnTo>
                <a:lnTo>
                  <a:pt x="724611" y="963752"/>
                </a:lnTo>
                <a:lnTo>
                  <a:pt x="730542" y="976452"/>
                </a:lnTo>
                <a:lnTo>
                  <a:pt x="734060" y="989152"/>
                </a:lnTo>
                <a:lnTo>
                  <a:pt x="733425" y="989152"/>
                </a:lnTo>
                <a:lnTo>
                  <a:pt x="732929" y="1001852"/>
                </a:lnTo>
                <a:lnTo>
                  <a:pt x="729830" y="1001852"/>
                </a:lnTo>
                <a:lnTo>
                  <a:pt x="725144" y="1014552"/>
                </a:lnTo>
                <a:lnTo>
                  <a:pt x="702564" y="1014552"/>
                </a:lnTo>
                <a:lnTo>
                  <a:pt x="658126" y="1027252"/>
                </a:lnTo>
                <a:lnTo>
                  <a:pt x="620623" y="1039952"/>
                </a:lnTo>
                <a:lnTo>
                  <a:pt x="593979" y="1078052"/>
                </a:lnTo>
                <a:lnTo>
                  <a:pt x="582066" y="1116152"/>
                </a:lnTo>
                <a:lnTo>
                  <a:pt x="587806" y="1166952"/>
                </a:lnTo>
                <a:lnTo>
                  <a:pt x="609396" y="1192352"/>
                </a:lnTo>
                <a:lnTo>
                  <a:pt x="643483" y="1217752"/>
                </a:lnTo>
                <a:lnTo>
                  <a:pt x="686689" y="1230452"/>
                </a:lnTo>
                <a:lnTo>
                  <a:pt x="744245" y="1230452"/>
                </a:lnTo>
                <a:lnTo>
                  <a:pt x="791603" y="1217752"/>
                </a:lnTo>
                <a:lnTo>
                  <a:pt x="835025" y="1205052"/>
                </a:lnTo>
                <a:lnTo>
                  <a:pt x="873506" y="1179652"/>
                </a:lnTo>
                <a:lnTo>
                  <a:pt x="906526" y="1141552"/>
                </a:lnTo>
                <a:lnTo>
                  <a:pt x="932395" y="1103452"/>
                </a:lnTo>
                <a:lnTo>
                  <a:pt x="950087" y="1052652"/>
                </a:lnTo>
                <a:lnTo>
                  <a:pt x="958646" y="1001852"/>
                </a:lnTo>
                <a:lnTo>
                  <a:pt x="958862" y="1001852"/>
                </a:lnTo>
                <a:lnTo>
                  <a:pt x="955878" y="951052"/>
                </a:lnTo>
                <a:lnTo>
                  <a:pt x="943000" y="900252"/>
                </a:lnTo>
                <a:lnTo>
                  <a:pt x="921232" y="862152"/>
                </a:lnTo>
                <a:lnTo>
                  <a:pt x="891552" y="824052"/>
                </a:lnTo>
                <a:lnTo>
                  <a:pt x="855268" y="785952"/>
                </a:lnTo>
                <a:lnTo>
                  <a:pt x="813104" y="760552"/>
                </a:lnTo>
                <a:lnTo>
                  <a:pt x="766013" y="747852"/>
                </a:lnTo>
                <a:lnTo>
                  <a:pt x="714984" y="735152"/>
                </a:lnTo>
                <a:lnTo>
                  <a:pt x="650760" y="735152"/>
                </a:lnTo>
                <a:lnTo>
                  <a:pt x="599770" y="747852"/>
                </a:lnTo>
                <a:lnTo>
                  <a:pt x="551091" y="760552"/>
                </a:lnTo>
                <a:lnTo>
                  <a:pt x="505167" y="773252"/>
                </a:lnTo>
                <a:lnTo>
                  <a:pt x="462470" y="798652"/>
                </a:lnTo>
                <a:lnTo>
                  <a:pt x="423443" y="836752"/>
                </a:lnTo>
                <a:lnTo>
                  <a:pt x="388226" y="862152"/>
                </a:lnTo>
                <a:lnTo>
                  <a:pt x="357695" y="900252"/>
                </a:lnTo>
                <a:lnTo>
                  <a:pt x="332308" y="951052"/>
                </a:lnTo>
                <a:lnTo>
                  <a:pt x="312534" y="989152"/>
                </a:lnTo>
                <a:lnTo>
                  <a:pt x="298805" y="1039952"/>
                </a:lnTo>
                <a:lnTo>
                  <a:pt x="291617" y="1090752"/>
                </a:lnTo>
                <a:lnTo>
                  <a:pt x="292493" y="1154252"/>
                </a:lnTo>
                <a:lnTo>
                  <a:pt x="300951" y="1205052"/>
                </a:lnTo>
                <a:lnTo>
                  <a:pt x="316052" y="1255852"/>
                </a:lnTo>
                <a:lnTo>
                  <a:pt x="337375" y="1306652"/>
                </a:lnTo>
                <a:lnTo>
                  <a:pt x="364426" y="1344752"/>
                </a:lnTo>
                <a:lnTo>
                  <a:pt x="396760" y="1382852"/>
                </a:lnTo>
                <a:lnTo>
                  <a:pt x="433654" y="1420952"/>
                </a:lnTo>
                <a:lnTo>
                  <a:pt x="474891" y="1446352"/>
                </a:lnTo>
                <a:lnTo>
                  <a:pt x="520026" y="1471752"/>
                </a:lnTo>
                <a:lnTo>
                  <a:pt x="568617" y="1497152"/>
                </a:lnTo>
                <a:lnTo>
                  <a:pt x="620191" y="1509852"/>
                </a:lnTo>
                <a:lnTo>
                  <a:pt x="796696" y="1509852"/>
                </a:lnTo>
                <a:lnTo>
                  <a:pt x="897153" y="1484452"/>
                </a:lnTo>
                <a:lnTo>
                  <a:pt x="944333" y="1471752"/>
                </a:lnTo>
                <a:lnTo>
                  <a:pt x="989139" y="1446352"/>
                </a:lnTo>
                <a:lnTo>
                  <a:pt x="1031290" y="1420952"/>
                </a:lnTo>
                <a:lnTo>
                  <a:pt x="1070533" y="1382852"/>
                </a:lnTo>
                <a:lnTo>
                  <a:pt x="1106868" y="1357452"/>
                </a:lnTo>
                <a:lnTo>
                  <a:pt x="1139723" y="1319352"/>
                </a:lnTo>
                <a:lnTo>
                  <a:pt x="1154277" y="1293952"/>
                </a:lnTo>
                <a:lnTo>
                  <a:pt x="1168831" y="1268552"/>
                </a:lnTo>
                <a:lnTo>
                  <a:pt x="1193939" y="1230452"/>
                </a:lnTo>
                <a:lnTo>
                  <a:pt x="1214780" y="1179652"/>
                </a:lnTo>
                <a:lnTo>
                  <a:pt x="1231087" y="1141552"/>
                </a:lnTo>
                <a:lnTo>
                  <a:pt x="1242593" y="1090752"/>
                </a:lnTo>
                <a:lnTo>
                  <a:pt x="1249045" y="1039952"/>
                </a:lnTo>
                <a:lnTo>
                  <a:pt x="1249362" y="1027252"/>
                </a:lnTo>
                <a:lnTo>
                  <a:pt x="1249756" y="1027252"/>
                </a:lnTo>
                <a:lnTo>
                  <a:pt x="1249311" y="963752"/>
                </a:lnTo>
                <a:lnTo>
                  <a:pt x="1243342" y="912952"/>
                </a:lnTo>
                <a:lnTo>
                  <a:pt x="1232090" y="862152"/>
                </a:lnTo>
                <a:lnTo>
                  <a:pt x="1215834" y="811352"/>
                </a:lnTo>
                <a:lnTo>
                  <a:pt x="1194816" y="760552"/>
                </a:lnTo>
                <a:lnTo>
                  <a:pt x="1169327" y="722452"/>
                </a:lnTo>
                <a:lnTo>
                  <a:pt x="1139596" y="671652"/>
                </a:lnTo>
                <a:lnTo>
                  <a:pt x="1105903" y="633552"/>
                </a:lnTo>
                <a:lnTo>
                  <a:pt x="1073048" y="608152"/>
                </a:lnTo>
                <a:lnTo>
                  <a:pt x="1037463" y="570052"/>
                </a:lnTo>
                <a:lnTo>
                  <a:pt x="999337" y="544652"/>
                </a:lnTo>
                <a:lnTo>
                  <a:pt x="958837" y="519252"/>
                </a:lnTo>
                <a:lnTo>
                  <a:pt x="916152" y="506552"/>
                </a:lnTo>
                <a:lnTo>
                  <a:pt x="871486" y="481152"/>
                </a:lnTo>
                <a:lnTo>
                  <a:pt x="825004" y="468452"/>
                </a:lnTo>
                <a:lnTo>
                  <a:pt x="776897" y="468452"/>
                </a:lnTo>
                <a:lnTo>
                  <a:pt x="727354" y="455752"/>
                </a:lnTo>
                <a:lnTo>
                  <a:pt x="599033" y="455752"/>
                </a:lnTo>
                <a:lnTo>
                  <a:pt x="546442" y="468452"/>
                </a:lnTo>
                <a:lnTo>
                  <a:pt x="445566" y="493852"/>
                </a:lnTo>
                <a:lnTo>
                  <a:pt x="397624" y="519252"/>
                </a:lnTo>
                <a:lnTo>
                  <a:pt x="351574" y="531952"/>
                </a:lnTo>
                <a:lnTo>
                  <a:pt x="307568" y="557352"/>
                </a:lnTo>
                <a:lnTo>
                  <a:pt x="265798" y="595452"/>
                </a:lnTo>
                <a:lnTo>
                  <a:pt x="226415" y="620852"/>
                </a:lnTo>
                <a:lnTo>
                  <a:pt x="189407" y="658952"/>
                </a:lnTo>
                <a:lnTo>
                  <a:pt x="155155" y="697052"/>
                </a:lnTo>
                <a:lnTo>
                  <a:pt x="123850" y="735152"/>
                </a:lnTo>
                <a:lnTo>
                  <a:pt x="95656" y="773252"/>
                </a:lnTo>
                <a:lnTo>
                  <a:pt x="70726" y="811352"/>
                </a:lnTo>
                <a:lnTo>
                  <a:pt x="49250" y="862152"/>
                </a:lnTo>
                <a:lnTo>
                  <a:pt x="31394" y="912952"/>
                </a:lnTo>
                <a:lnTo>
                  <a:pt x="17322" y="963752"/>
                </a:lnTo>
                <a:lnTo>
                  <a:pt x="7200" y="1014552"/>
                </a:lnTo>
                <a:lnTo>
                  <a:pt x="1219" y="1065352"/>
                </a:lnTo>
                <a:lnTo>
                  <a:pt x="749" y="1065352"/>
                </a:lnTo>
                <a:lnTo>
                  <a:pt x="304" y="1078052"/>
                </a:lnTo>
                <a:lnTo>
                  <a:pt x="0" y="1128852"/>
                </a:lnTo>
                <a:lnTo>
                  <a:pt x="3441" y="1179652"/>
                </a:lnTo>
                <a:lnTo>
                  <a:pt x="10515" y="1230452"/>
                </a:lnTo>
                <a:lnTo>
                  <a:pt x="21082" y="1281252"/>
                </a:lnTo>
                <a:lnTo>
                  <a:pt x="35026" y="1319352"/>
                </a:lnTo>
                <a:lnTo>
                  <a:pt x="52209" y="1370152"/>
                </a:lnTo>
                <a:lnTo>
                  <a:pt x="72517" y="1408252"/>
                </a:lnTo>
                <a:lnTo>
                  <a:pt x="95808" y="1446352"/>
                </a:lnTo>
                <a:lnTo>
                  <a:pt x="121958" y="1497152"/>
                </a:lnTo>
                <a:lnTo>
                  <a:pt x="150837" y="1535252"/>
                </a:lnTo>
                <a:lnTo>
                  <a:pt x="182321" y="1560652"/>
                </a:lnTo>
                <a:lnTo>
                  <a:pt x="212305" y="1598752"/>
                </a:lnTo>
                <a:lnTo>
                  <a:pt x="246748" y="1624152"/>
                </a:lnTo>
                <a:lnTo>
                  <a:pt x="285038" y="1649552"/>
                </a:lnTo>
                <a:lnTo>
                  <a:pt x="326618" y="1674952"/>
                </a:lnTo>
                <a:lnTo>
                  <a:pt x="370903" y="1700352"/>
                </a:lnTo>
                <a:lnTo>
                  <a:pt x="417322" y="1713052"/>
                </a:lnTo>
                <a:lnTo>
                  <a:pt x="465302" y="1738452"/>
                </a:lnTo>
                <a:lnTo>
                  <a:pt x="708253" y="1801952"/>
                </a:lnTo>
                <a:lnTo>
                  <a:pt x="1102106" y="1801952"/>
                </a:lnTo>
                <a:lnTo>
                  <a:pt x="1203693" y="1776552"/>
                </a:lnTo>
                <a:lnTo>
                  <a:pt x="1253794" y="1776552"/>
                </a:lnTo>
                <a:lnTo>
                  <a:pt x="1496428" y="1713052"/>
                </a:lnTo>
                <a:lnTo>
                  <a:pt x="1543253" y="1687652"/>
                </a:lnTo>
                <a:lnTo>
                  <a:pt x="1589455" y="1674952"/>
                </a:lnTo>
                <a:lnTo>
                  <a:pt x="1635010" y="1649552"/>
                </a:lnTo>
                <a:lnTo>
                  <a:pt x="1679917" y="1636852"/>
                </a:lnTo>
                <a:close/>
              </a:path>
              <a:path w="2703195" h="1802130">
                <a:moveTo>
                  <a:pt x="1726806" y="702144"/>
                </a:moveTo>
                <a:lnTo>
                  <a:pt x="1726184" y="655294"/>
                </a:lnTo>
                <a:lnTo>
                  <a:pt x="1724444" y="608101"/>
                </a:lnTo>
                <a:lnTo>
                  <a:pt x="1721713" y="560552"/>
                </a:lnTo>
                <a:lnTo>
                  <a:pt x="1718119" y="512572"/>
                </a:lnTo>
                <a:lnTo>
                  <a:pt x="1713788" y="464134"/>
                </a:lnTo>
                <a:lnTo>
                  <a:pt x="1708861" y="415188"/>
                </a:lnTo>
                <a:lnTo>
                  <a:pt x="1703438" y="365696"/>
                </a:lnTo>
                <a:lnTo>
                  <a:pt x="1685544" y="213448"/>
                </a:lnTo>
                <a:lnTo>
                  <a:pt x="1673517" y="108381"/>
                </a:lnTo>
                <a:lnTo>
                  <a:pt x="1667840" y="54635"/>
                </a:lnTo>
                <a:lnTo>
                  <a:pt x="1662582" y="25"/>
                </a:lnTo>
                <a:lnTo>
                  <a:pt x="1262430" y="25"/>
                </a:lnTo>
                <a:lnTo>
                  <a:pt x="1278432" y="51422"/>
                </a:lnTo>
                <a:lnTo>
                  <a:pt x="1295044" y="101714"/>
                </a:lnTo>
                <a:lnTo>
                  <a:pt x="1312113" y="151015"/>
                </a:lnTo>
                <a:lnTo>
                  <a:pt x="1329524" y="199415"/>
                </a:lnTo>
                <a:lnTo>
                  <a:pt x="1347114" y="247027"/>
                </a:lnTo>
                <a:lnTo>
                  <a:pt x="1416697" y="431596"/>
                </a:lnTo>
                <a:lnTo>
                  <a:pt x="1433195" y="476783"/>
                </a:lnTo>
                <a:lnTo>
                  <a:pt x="1449070" y="521779"/>
                </a:lnTo>
                <a:lnTo>
                  <a:pt x="1464183" y="566699"/>
                </a:lnTo>
                <a:lnTo>
                  <a:pt x="1478381" y="611632"/>
                </a:lnTo>
                <a:lnTo>
                  <a:pt x="1491538" y="656704"/>
                </a:lnTo>
                <a:lnTo>
                  <a:pt x="1503514" y="701992"/>
                </a:lnTo>
                <a:lnTo>
                  <a:pt x="1514182" y="747610"/>
                </a:lnTo>
                <a:lnTo>
                  <a:pt x="1523390" y="793648"/>
                </a:lnTo>
                <a:lnTo>
                  <a:pt x="1531010" y="840232"/>
                </a:lnTo>
                <a:lnTo>
                  <a:pt x="1536903" y="887437"/>
                </a:lnTo>
                <a:lnTo>
                  <a:pt x="1540929" y="935380"/>
                </a:lnTo>
                <a:lnTo>
                  <a:pt x="1542961" y="984161"/>
                </a:lnTo>
                <a:lnTo>
                  <a:pt x="1542834" y="1033881"/>
                </a:lnTo>
                <a:lnTo>
                  <a:pt x="1540446" y="1084643"/>
                </a:lnTo>
                <a:lnTo>
                  <a:pt x="1535633" y="1136535"/>
                </a:lnTo>
                <a:lnTo>
                  <a:pt x="1528279" y="1189685"/>
                </a:lnTo>
                <a:lnTo>
                  <a:pt x="1518234" y="1244168"/>
                </a:lnTo>
                <a:lnTo>
                  <a:pt x="1516164" y="1253477"/>
                </a:lnTo>
                <a:lnTo>
                  <a:pt x="1531658" y="1264932"/>
                </a:lnTo>
                <a:lnTo>
                  <a:pt x="1546796" y="1276794"/>
                </a:lnTo>
                <a:lnTo>
                  <a:pt x="1561579" y="1289075"/>
                </a:lnTo>
                <a:lnTo>
                  <a:pt x="1576006" y="1301762"/>
                </a:lnTo>
                <a:lnTo>
                  <a:pt x="1601368" y="1255102"/>
                </a:lnTo>
                <a:lnTo>
                  <a:pt x="1623974" y="1208697"/>
                </a:lnTo>
                <a:lnTo>
                  <a:pt x="1643951" y="1162494"/>
                </a:lnTo>
                <a:lnTo>
                  <a:pt x="1661426" y="1116457"/>
                </a:lnTo>
                <a:lnTo>
                  <a:pt x="1676514" y="1070546"/>
                </a:lnTo>
                <a:lnTo>
                  <a:pt x="1689354" y="1024712"/>
                </a:lnTo>
                <a:lnTo>
                  <a:pt x="1700072" y="978890"/>
                </a:lnTo>
                <a:lnTo>
                  <a:pt x="1708785" y="933069"/>
                </a:lnTo>
                <a:lnTo>
                  <a:pt x="1715630" y="887183"/>
                </a:lnTo>
                <a:lnTo>
                  <a:pt x="1720723" y="841197"/>
                </a:lnTo>
                <a:lnTo>
                  <a:pt x="1724202" y="795058"/>
                </a:lnTo>
                <a:lnTo>
                  <a:pt x="1726184" y="748715"/>
                </a:lnTo>
                <a:lnTo>
                  <a:pt x="1726806" y="702144"/>
                </a:lnTo>
                <a:close/>
              </a:path>
              <a:path w="2703195" h="1802130">
                <a:moveTo>
                  <a:pt x="2205202" y="0"/>
                </a:moveTo>
                <a:lnTo>
                  <a:pt x="1798231" y="0"/>
                </a:lnTo>
                <a:lnTo>
                  <a:pt x="1807464" y="105257"/>
                </a:lnTo>
                <a:lnTo>
                  <a:pt x="1811655" y="157200"/>
                </a:lnTo>
                <a:lnTo>
                  <a:pt x="1815477" y="208711"/>
                </a:lnTo>
                <a:lnTo>
                  <a:pt x="1818843" y="259803"/>
                </a:lnTo>
                <a:lnTo>
                  <a:pt x="1821713" y="310489"/>
                </a:lnTo>
                <a:lnTo>
                  <a:pt x="1824012" y="360768"/>
                </a:lnTo>
                <a:lnTo>
                  <a:pt x="1825663" y="410679"/>
                </a:lnTo>
                <a:lnTo>
                  <a:pt x="1826628" y="460222"/>
                </a:lnTo>
                <a:lnTo>
                  <a:pt x="1826806" y="509409"/>
                </a:lnTo>
                <a:lnTo>
                  <a:pt x="1826158" y="558253"/>
                </a:lnTo>
                <a:lnTo>
                  <a:pt x="1824621" y="606780"/>
                </a:lnTo>
                <a:lnTo>
                  <a:pt x="1822107" y="654989"/>
                </a:lnTo>
                <a:lnTo>
                  <a:pt x="1818563" y="702906"/>
                </a:lnTo>
                <a:lnTo>
                  <a:pt x="1813941" y="750531"/>
                </a:lnTo>
                <a:lnTo>
                  <a:pt x="1808137" y="797890"/>
                </a:lnTo>
                <a:lnTo>
                  <a:pt x="1801114" y="844994"/>
                </a:lnTo>
                <a:lnTo>
                  <a:pt x="1792808" y="891844"/>
                </a:lnTo>
                <a:lnTo>
                  <a:pt x="1783130" y="938466"/>
                </a:lnTo>
                <a:lnTo>
                  <a:pt x="1772043" y="984885"/>
                </a:lnTo>
                <a:lnTo>
                  <a:pt x="1759458" y="1031087"/>
                </a:lnTo>
                <a:lnTo>
                  <a:pt x="1745322" y="1077112"/>
                </a:lnTo>
                <a:lnTo>
                  <a:pt x="1729574" y="1122946"/>
                </a:lnTo>
                <a:lnTo>
                  <a:pt x="1712125" y="1168628"/>
                </a:lnTo>
                <a:lnTo>
                  <a:pt x="1692948" y="1214170"/>
                </a:lnTo>
                <a:lnTo>
                  <a:pt x="1671942" y="1259573"/>
                </a:lnTo>
                <a:lnTo>
                  <a:pt x="1649056" y="1304848"/>
                </a:lnTo>
                <a:lnTo>
                  <a:pt x="1624177" y="1350073"/>
                </a:lnTo>
                <a:lnTo>
                  <a:pt x="1637969" y="1365834"/>
                </a:lnTo>
                <a:lnTo>
                  <a:pt x="1651292" y="1382001"/>
                </a:lnTo>
                <a:lnTo>
                  <a:pt x="1664106" y="1398587"/>
                </a:lnTo>
                <a:lnTo>
                  <a:pt x="1676412" y="1415580"/>
                </a:lnTo>
                <a:lnTo>
                  <a:pt x="1712887" y="1381810"/>
                </a:lnTo>
                <a:lnTo>
                  <a:pt x="1747812" y="1347050"/>
                </a:lnTo>
                <a:lnTo>
                  <a:pt x="1781238" y="1311338"/>
                </a:lnTo>
                <a:lnTo>
                  <a:pt x="1813179" y="1274711"/>
                </a:lnTo>
                <a:lnTo>
                  <a:pt x="1843671" y="1237208"/>
                </a:lnTo>
                <a:lnTo>
                  <a:pt x="1872716" y="1198829"/>
                </a:lnTo>
                <a:lnTo>
                  <a:pt x="1900364" y="1159637"/>
                </a:lnTo>
                <a:lnTo>
                  <a:pt x="1926615" y="1119644"/>
                </a:lnTo>
                <a:lnTo>
                  <a:pt x="1951520" y="1078877"/>
                </a:lnTo>
                <a:lnTo>
                  <a:pt x="1975078" y="1037386"/>
                </a:lnTo>
                <a:lnTo>
                  <a:pt x="1997329" y="995184"/>
                </a:lnTo>
                <a:lnTo>
                  <a:pt x="2018284" y="952309"/>
                </a:lnTo>
                <a:lnTo>
                  <a:pt x="2037994" y="908799"/>
                </a:lnTo>
                <a:lnTo>
                  <a:pt x="2056460" y="864666"/>
                </a:lnTo>
                <a:lnTo>
                  <a:pt x="2073706" y="819950"/>
                </a:lnTo>
                <a:lnTo>
                  <a:pt x="2089772" y="774674"/>
                </a:lnTo>
                <a:lnTo>
                  <a:pt x="2104669" y="728891"/>
                </a:lnTo>
                <a:lnTo>
                  <a:pt x="2118423" y="682599"/>
                </a:lnTo>
                <a:lnTo>
                  <a:pt x="2131072" y="635863"/>
                </a:lnTo>
                <a:lnTo>
                  <a:pt x="2142629" y="588683"/>
                </a:lnTo>
                <a:lnTo>
                  <a:pt x="2153120" y="541108"/>
                </a:lnTo>
                <a:lnTo>
                  <a:pt x="2162568" y="493153"/>
                </a:lnTo>
                <a:lnTo>
                  <a:pt x="2171001" y="444868"/>
                </a:lnTo>
                <a:lnTo>
                  <a:pt x="2178443" y="396278"/>
                </a:lnTo>
                <a:lnTo>
                  <a:pt x="2184920" y="347395"/>
                </a:lnTo>
                <a:lnTo>
                  <a:pt x="2190445" y="298272"/>
                </a:lnTo>
                <a:lnTo>
                  <a:pt x="2195055" y="248932"/>
                </a:lnTo>
                <a:lnTo>
                  <a:pt x="2198776" y="199402"/>
                </a:lnTo>
                <a:lnTo>
                  <a:pt x="2201621" y="149707"/>
                </a:lnTo>
                <a:lnTo>
                  <a:pt x="2203627" y="99898"/>
                </a:lnTo>
                <a:lnTo>
                  <a:pt x="2204821" y="49974"/>
                </a:lnTo>
                <a:lnTo>
                  <a:pt x="2205202" y="0"/>
                </a:lnTo>
                <a:close/>
              </a:path>
              <a:path w="2703195" h="1802130">
                <a:moveTo>
                  <a:pt x="2702572" y="0"/>
                </a:moveTo>
                <a:lnTo>
                  <a:pt x="2340851" y="0"/>
                </a:lnTo>
                <a:lnTo>
                  <a:pt x="2340216" y="48628"/>
                </a:lnTo>
                <a:lnTo>
                  <a:pt x="2338336" y="97510"/>
                </a:lnTo>
                <a:lnTo>
                  <a:pt x="2335199" y="146583"/>
                </a:lnTo>
                <a:lnTo>
                  <a:pt x="2330831" y="195808"/>
                </a:lnTo>
                <a:lnTo>
                  <a:pt x="2325243" y="245148"/>
                </a:lnTo>
                <a:lnTo>
                  <a:pt x="2318435" y="294551"/>
                </a:lnTo>
                <a:lnTo>
                  <a:pt x="2310434" y="343954"/>
                </a:lnTo>
                <a:lnTo>
                  <a:pt x="2301227" y="393319"/>
                </a:lnTo>
                <a:lnTo>
                  <a:pt x="2290851" y="442607"/>
                </a:lnTo>
                <a:lnTo>
                  <a:pt x="2279294" y="491756"/>
                </a:lnTo>
                <a:lnTo>
                  <a:pt x="2266581" y="540727"/>
                </a:lnTo>
                <a:lnTo>
                  <a:pt x="2252713" y="589470"/>
                </a:lnTo>
                <a:lnTo>
                  <a:pt x="2237702" y="637933"/>
                </a:lnTo>
                <a:lnTo>
                  <a:pt x="2221560" y="686066"/>
                </a:lnTo>
                <a:lnTo>
                  <a:pt x="2204301" y="733844"/>
                </a:lnTo>
                <a:lnTo>
                  <a:pt x="2185936" y="781189"/>
                </a:lnTo>
                <a:lnTo>
                  <a:pt x="2166467" y="828065"/>
                </a:lnTo>
                <a:lnTo>
                  <a:pt x="2145906" y="874433"/>
                </a:lnTo>
                <a:lnTo>
                  <a:pt x="2124265" y="920242"/>
                </a:lnTo>
                <a:lnTo>
                  <a:pt x="2101557" y="965428"/>
                </a:lnTo>
                <a:lnTo>
                  <a:pt x="2077796" y="1009967"/>
                </a:lnTo>
                <a:lnTo>
                  <a:pt x="2052993" y="1053795"/>
                </a:lnTo>
                <a:lnTo>
                  <a:pt x="2027148" y="1096873"/>
                </a:lnTo>
                <a:lnTo>
                  <a:pt x="2000275" y="1139139"/>
                </a:lnTo>
                <a:lnTo>
                  <a:pt x="1972373" y="1180566"/>
                </a:lnTo>
                <a:lnTo>
                  <a:pt x="1943481" y="1221079"/>
                </a:lnTo>
                <a:lnTo>
                  <a:pt x="1913597" y="1260665"/>
                </a:lnTo>
                <a:lnTo>
                  <a:pt x="1882711" y="1299248"/>
                </a:lnTo>
                <a:lnTo>
                  <a:pt x="1850872" y="1336789"/>
                </a:lnTo>
                <a:lnTo>
                  <a:pt x="1818055" y="1373251"/>
                </a:lnTo>
                <a:lnTo>
                  <a:pt x="1784286" y="1408569"/>
                </a:lnTo>
                <a:lnTo>
                  <a:pt x="1749577" y="1442707"/>
                </a:lnTo>
                <a:lnTo>
                  <a:pt x="1713928" y="1475600"/>
                </a:lnTo>
                <a:lnTo>
                  <a:pt x="1727403" y="1501152"/>
                </a:lnTo>
                <a:lnTo>
                  <a:pt x="1739811" y="1527327"/>
                </a:lnTo>
                <a:lnTo>
                  <a:pt x="1751101" y="1554099"/>
                </a:lnTo>
                <a:lnTo>
                  <a:pt x="1761261" y="1581429"/>
                </a:lnTo>
                <a:lnTo>
                  <a:pt x="1802980" y="1557947"/>
                </a:lnTo>
                <a:lnTo>
                  <a:pt x="1844014" y="1533398"/>
                </a:lnTo>
                <a:lnTo>
                  <a:pt x="1884324" y="1507807"/>
                </a:lnTo>
                <a:lnTo>
                  <a:pt x="1923910" y="1481201"/>
                </a:lnTo>
                <a:lnTo>
                  <a:pt x="1962746" y="1453591"/>
                </a:lnTo>
                <a:lnTo>
                  <a:pt x="2000796" y="1424990"/>
                </a:lnTo>
                <a:lnTo>
                  <a:pt x="2038070" y="1395425"/>
                </a:lnTo>
                <a:lnTo>
                  <a:pt x="2074532" y="1364919"/>
                </a:lnTo>
                <a:lnTo>
                  <a:pt x="2110168" y="1333474"/>
                </a:lnTo>
                <a:lnTo>
                  <a:pt x="2144966" y="1301127"/>
                </a:lnTo>
                <a:lnTo>
                  <a:pt x="2178888" y="1267891"/>
                </a:lnTo>
                <a:lnTo>
                  <a:pt x="2211933" y="1233779"/>
                </a:lnTo>
                <a:lnTo>
                  <a:pt x="2244077" y="1198803"/>
                </a:lnTo>
                <a:lnTo>
                  <a:pt x="2275294" y="1163002"/>
                </a:lnTo>
                <a:lnTo>
                  <a:pt x="2305583" y="1126388"/>
                </a:lnTo>
                <a:lnTo>
                  <a:pt x="2334907" y="1088961"/>
                </a:lnTo>
                <a:lnTo>
                  <a:pt x="2363254" y="1050772"/>
                </a:lnTo>
                <a:lnTo>
                  <a:pt x="2390610" y="1011809"/>
                </a:lnTo>
                <a:lnTo>
                  <a:pt x="2416949" y="972108"/>
                </a:lnTo>
                <a:lnTo>
                  <a:pt x="2442248" y="931684"/>
                </a:lnTo>
                <a:lnTo>
                  <a:pt x="2466505" y="890549"/>
                </a:lnTo>
                <a:lnTo>
                  <a:pt x="2489682" y="848741"/>
                </a:lnTo>
                <a:lnTo>
                  <a:pt x="2511780" y="806259"/>
                </a:lnTo>
                <a:lnTo>
                  <a:pt x="2532773" y="763130"/>
                </a:lnTo>
                <a:lnTo>
                  <a:pt x="2552623" y="719366"/>
                </a:lnTo>
                <a:lnTo>
                  <a:pt x="2571343" y="674992"/>
                </a:lnTo>
                <a:lnTo>
                  <a:pt x="2588895" y="630021"/>
                </a:lnTo>
                <a:lnTo>
                  <a:pt x="2605265" y="584479"/>
                </a:lnTo>
                <a:lnTo>
                  <a:pt x="2620429" y="538391"/>
                </a:lnTo>
                <a:lnTo>
                  <a:pt x="2634373" y="491756"/>
                </a:lnTo>
                <a:lnTo>
                  <a:pt x="2647073" y="444601"/>
                </a:lnTo>
                <a:lnTo>
                  <a:pt x="2658529" y="396951"/>
                </a:lnTo>
                <a:lnTo>
                  <a:pt x="2668701" y="348818"/>
                </a:lnTo>
                <a:lnTo>
                  <a:pt x="2677579" y="300228"/>
                </a:lnTo>
                <a:lnTo>
                  <a:pt x="2685135" y="251193"/>
                </a:lnTo>
                <a:lnTo>
                  <a:pt x="2691358" y="201726"/>
                </a:lnTo>
                <a:lnTo>
                  <a:pt x="2696248" y="151853"/>
                </a:lnTo>
                <a:lnTo>
                  <a:pt x="2699753" y="101600"/>
                </a:lnTo>
                <a:lnTo>
                  <a:pt x="2701861" y="50977"/>
                </a:lnTo>
                <a:lnTo>
                  <a:pt x="2702572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Formular" panose="02000000000000000000" pitchFamily="2" charset="-52"/>
            </a:endParaRPr>
          </a:p>
        </p:txBody>
      </p:sp>
      <p:pic>
        <p:nvPicPr>
          <p:cNvPr id="4" name="Рисунок 3" descr="Изображение выглядит как человек, в позе, одет&#10;&#10;Автоматически созданное описание">
            <a:extLst>
              <a:ext uri="{FF2B5EF4-FFF2-40B4-BE49-F238E27FC236}">
                <a16:creationId xmlns:a16="http://schemas.microsoft.com/office/drawing/2014/main" id="{55BE3547-68B1-4FE8-9C59-213ABD8613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2553"/>
            <a:ext cx="4704838" cy="31362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>
            <a:extLst>
              <a:ext uri="{FF2B5EF4-FFF2-40B4-BE49-F238E27FC236}">
                <a16:creationId xmlns:a16="http://schemas.microsoft.com/office/drawing/2014/main" id="{3D1154E4-B4AB-4075-9B36-15DAD2238C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42938"/>
            <a:ext cx="10620375" cy="5508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500" u="none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ФАКУЛЬТЕТ СЕГОДНЯ</a:t>
            </a:r>
            <a:endParaRPr lang="ru-RU" altLang="ru-RU" sz="3500" u="none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47" name="object 3">
            <a:extLst>
              <a:ext uri="{FF2B5EF4-FFF2-40B4-BE49-F238E27FC236}">
                <a16:creationId xmlns:a16="http://schemas.microsoft.com/office/drawing/2014/main" id="{D3AFF339-5888-4FF7-8899-3F75BA69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175" y="1563688"/>
            <a:ext cx="6527800" cy="490537"/>
          </a:xfrm>
          <a:prstGeom prst="rect">
            <a:avLst/>
          </a:prstGeom>
          <a:noFill/>
          <a:ln w="30477">
            <a:solidFill>
              <a:srgbClr val="D631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180340" rIns="0" bIns="0" anchor="ctr">
            <a:spAutoFit/>
          </a:bodyPr>
          <a:lstStyle>
            <a:lvl1pPr marL="303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425"/>
              </a:spcBef>
            </a:pPr>
            <a:r>
              <a:rPr lang="ru-RU" altLang="ru-RU" sz="20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ИСТОРИКО-ФИЛОЛОГИЧЕСКИЙ ФАКУЛЬТЕТ</a:t>
            </a:r>
            <a:endParaRPr lang="ru-RU" altLang="ru-RU" sz="20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48" name="object 4">
            <a:extLst>
              <a:ext uri="{FF2B5EF4-FFF2-40B4-BE49-F238E27FC236}">
                <a16:creationId xmlns:a16="http://schemas.microsoft.com/office/drawing/2014/main" id="{B1851167-6559-4EBC-B636-CD1B4392A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2667000"/>
            <a:ext cx="3402013" cy="603250"/>
          </a:xfrm>
          <a:prstGeom prst="rect">
            <a:avLst/>
          </a:prstGeom>
          <a:noFill/>
          <a:ln w="30477">
            <a:solidFill>
              <a:srgbClr val="D631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120650" rIns="0" bIns="0">
            <a:spAutoFit/>
          </a:bodyPr>
          <a:lstStyle>
            <a:lvl1pPr marL="496888" indent="-280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950"/>
              </a:spcBef>
            </a:pP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КАФЕДРА ИСТОРИИ РОССИИ</a:t>
            </a:r>
            <a:br>
              <a:rPr lang="en-US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ЗАРУБЕЖНЫХ СТРАН</a:t>
            </a:r>
            <a:endParaRPr lang="ru-RU" altLang="ru-RU" sz="15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49" name="object 5">
            <a:extLst>
              <a:ext uri="{FF2B5EF4-FFF2-40B4-BE49-F238E27FC236}">
                <a16:creationId xmlns:a16="http://schemas.microsoft.com/office/drawing/2014/main" id="{D798C5A3-A02C-40F3-A4BE-6B1CA2D72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3806825"/>
            <a:ext cx="3763963" cy="579438"/>
          </a:xfrm>
          <a:prstGeom prst="rect">
            <a:avLst/>
          </a:prstGeom>
          <a:noFill/>
          <a:ln w="30477">
            <a:solidFill>
              <a:srgbClr val="D631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97155" rIns="0" bIns="0">
            <a:spAutoFit/>
          </a:bodyPr>
          <a:lstStyle>
            <a:lvl1pPr marL="312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8000"/>
              </a:lnSpc>
              <a:spcBef>
                <a:spcPts val="763"/>
              </a:spcBef>
            </a:pP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КАФЕДРА ПОЛИТИЧЕСКИХ  НАУК</a:t>
            </a:r>
            <a:br>
              <a:rPr lang="en-US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МЕЖДУНАРОДНЫХ  ОТНОШЕНИЙ</a:t>
            </a:r>
            <a:endParaRPr lang="ru-RU" altLang="ru-RU" sz="15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50" name="object 6">
            <a:extLst>
              <a:ext uri="{FF2B5EF4-FFF2-40B4-BE49-F238E27FC236}">
                <a16:creationId xmlns:a16="http://schemas.microsoft.com/office/drawing/2014/main" id="{963EFF78-2048-4920-B6CB-2190850DF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949" y="3806825"/>
            <a:ext cx="3718243" cy="579646"/>
          </a:xfrm>
          <a:prstGeom prst="rect">
            <a:avLst/>
          </a:prstGeom>
          <a:noFill/>
          <a:ln w="30477">
            <a:solidFill>
              <a:srgbClr val="D631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97155" rIns="0" bIns="0">
            <a:spAutoFit/>
          </a:bodyPr>
          <a:lstStyle>
            <a:lvl1pPr marL="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8000"/>
              </a:lnSpc>
              <a:spcBef>
                <a:spcPts val="763"/>
              </a:spcBef>
            </a:pP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КАФЕДРА ТЕОРЕТИЧЕСКОГО</a:t>
            </a:r>
            <a:r>
              <a:rPr lang="en-US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br>
              <a:rPr lang="en-US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ПРИКЛАДНОГО  ЯЗЫКОЗНАНИЯ</a:t>
            </a:r>
            <a:endParaRPr lang="ru-RU" altLang="ru-RU" sz="15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51" name="object 7">
            <a:extLst>
              <a:ext uri="{FF2B5EF4-FFF2-40B4-BE49-F238E27FC236}">
                <a16:creationId xmlns:a16="http://schemas.microsoft.com/office/drawing/2014/main" id="{CE3EC4C7-CCBD-441A-B7EC-A0A6B3EA0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2665413"/>
            <a:ext cx="3352800" cy="603250"/>
          </a:xfrm>
          <a:prstGeom prst="rect">
            <a:avLst/>
          </a:prstGeom>
          <a:noFill/>
          <a:ln w="30477">
            <a:solidFill>
              <a:srgbClr val="D631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120650" rIns="0" bIns="0" anchor="t">
            <a:spAutoFit/>
          </a:bodyPr>
          <a:lstStyle>
            <a:lvl1pPr marL="608013" indent="-373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8000"/>
              </a:lnSpc>
              <a:spcBef>
                <a:spcPts val="0"/>
              </a:spcBef>
            </a:pPr>
            <a:r>
              <a:rPr lang="ru-RU" altLang="ru-RU" sz="15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КАФЕДРА РУССКОГО ЯЗЫКА  КАК ИНОСТРАННОГО</a:t>
            </a:r>
            <a:endParaRPr lang="ru-RU" altLang="ru-RU" sz="15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52" name="object 8">
            <a:extLst>
              <a:ext uri="{FF2B5EF4-FFF2-40B4-BE49-F238E27FC236}">
                <a16:creationId xmlns:a16="http://schemas.microsoft.com/office/drawing/2014/main" id="{0C328CB9-385D-4341-AFF3-2B2B832DA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2665413"/>
            <a:ext cx="3352800" cy="600075"/>
          </a:xfrm>
          <a:prstGeom prst="rect">
            <a:avLst/>
          </a:prstGeom>
          <a:noFill/>
          <a:ln w="30477">
            <a:solidFill>
              <a:srgbClr val="D631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116839" rIns="0" bIns="0">
            <a:spAutoFit/>
          </a:bodyPr>
          <a:lstStyle>
            <a:lvl1pPr marL="517525" indent="984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8000"/>
              </a:lnSpc>
              <a:spcBef>
                <a:spcPts val="925"/>
              </a:spcBef>
            </a:pPr>
            <a:r>
              <a:rPr lang="ru-RU" altLang="ru-RU" sz="15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КАФЕДРА РУССКОГО  ЯЗЫКА И ЛИТЕРАТУРЫ</a:t>
            </a:r>
            <a:endParaRPr lang="ru-RU" altLang="ru-RU" sz="15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53" name="object 9">
            <a:extLst>
              <a:ext uri="{FF2B5EF4-FFF2-40B4-BE49-F238E27FC236}">
                <a16:creationId xmlns:a16="http://schemas.microsoft.com/office/drawing/2014/main" id="{67E10919-4A94-42AE-BB64-4E26C24E7641}"/>
              </a:ext>
            </a:extLst>
          </p:cNvPr>
          <p:cNvSpPr>
            <a:spLocks/>
          </p:cNvSpPr>
          <p:nvPr/>
        </p:nvSpPr>
        <p:spPr bwMode="auto">
          <a:xfrm>
            <a:off x="2106613" y="2063751"/>
            <a:ext cx="1235075" cy="603250"/>
          </a:xfrm>
          <a:custGeom>
            <a:avLst/>
            <a:gdLst>
              <a:gd name="T0" fmla="*/ 1247234 w 1233804"/>
              <a:gd name="T1" fmla="*/ 0 h 455930"/>
              <a:gd name="T2" fmla="*/ 1231836 w 1233804"/>
              <a:gd name="T3" fmla="*/ 0 h 455930"/>
              <a:gd name="T4" fmla="*/ 1232115 w 1233804"/>
              <a:gd name="T5" fmla="*/ 186740 h 455930"/>
              <a:gd name="T6" fmla="*/ 38539 w 1233804"/>
              <a:gd name="T7" fmla="*/ 186740 h 455930"/>
              <a:gd name="T8" fmla="*/ 38539 w 1233804"/>
              <a:gd name="T9" fmla="*/ 357116 h 455930"/>
              <a:gd name="T10" fmla="*/ 28960 w 1233804"/>
              <a:gd name="T11" fmla="*/ 355831 h 455930"/>
              <a:gd name="T12" fmla="*/ 19351 w 1233804"/>
              <a:gd name="T13" fmla="*/ 353564 h 455930"/>
              <a:gd name="T14" fmla="*/ 9702 w 1233804"/>
              <a:gd name="T15" fmla="*/ 350313 h 455930"/>
              <a:gd name="T16" fmla="*/ 0 w 1233804"/>
              <a:gd name="T17" fmla="*/ 346080 h 455930"/>
              <a:gd name="T18" fmla="*/ 46246 w 1233804"/>
              <a:gd name="T19" fmla="*/ 451961 h 455930"/>
              <a:gd name="T20" fmla="*/ 92495 w 1233804"/>
              <a:gd name="T21" fmla="*/ 346080 h 455930"/>
              <a:gd name="T22" fmla="*/ 82794 w 1233804"/>
              <a:gd name="T23" fmla="*/ 350315 h 455930"/>
              <a:gd name="T24" fmla="*/ 73148 w 1233804"/>
              <a:gd name="T25" fmla="*/ 353567 h 455930"/>
              <a:gd name="T26" fmla="*/ 63539 w 1233804"/>
              <a:gd name="T27" fmla="*/ 355833 h 455930"/>
              <a:gd name="T28" fmla="*/ 53954 w 1233804"/>
              <a:gd name="T29" fmla="*/ 357116 h 455930"/>
              <a:gd name="T30" fmla="*/ 53954 w 1233804"/>
              <a:gd name="T31" fmla="*/ 201867 h 455930"/>
              <a:gd name="T32" fmla="*/ 1246942 w 1233804"/>
              <a:gd name="T33" fmla="*/ 201867 h 455930"/>
              <a:gd name="T34" fmla="*/ 1247230 w 1233804"/>
              <a:gd name="T35" fmla="*/ 194596 h 455930"/>
              <a:gd name="T36" fmla="*/ 1247234 w 1233804"/>
              <a:gd name="T37" fmla="*/ 0 h 4559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33804" h="455930">
                <a:moveTo>
                  <a:pt x="1233187" y="0"/>
                </a:moveTo>
                <a:lnTo>
                  <a:pt x="1217963" y="0"/>
                </a:lnTo>
                <a:lnTo>
                  <a:pt x="1218239" y="188179"/>
                </a:lnTo>
                <a:lnTo>
                  <a:pt x="38106" y="188179"/>
                </a:lnTo>
                <a:lnTo>
                  <a:pt x="38106" y="359867"/>
                </a:lnTo>
                <a:lnTo>
                  <a:pt x="28631" y="358573"/>
                </a:lnTo>
                <a:lnTo>
                  <a:pt x="19131" y="356288"/>
                </a:lnTo>
                <a:lnTo>
                  <a:pt x="9592" y="353013"/>
                </a:lnTo>
                <a:lnTo>
                  <a:pt x="0" y="348747"/>
                </a:lnTo>
                <a:lnTo>
                  <a:pt x="45727" y="455443"/>
                </a:lnTo>
                <a:lnTo>
                  <a:pt x="91453" y="348747"/>
                </a:lnTo>
                <a:lnTo>
                  <a:pt x="81861" y="353015"/>
                </a:lnTo>
                <a:lnTo>
                  <a:pt x="72323" y="356291"/>
                </a:lnTo>
                <a:lnTo>
                  <a:pt x="62824" y="358575"/>
                </a:lnTo>
                <a:lnTo>
                  <a:pt x="53348" y="359867"/>
                </a:lnTo>
                <a:lnTo>
                  <a:pt x="53348" y="203422"/>
                </a:lnTo>
                <a:lnTo>
                  <a:pt x="1232899" y="203422"/>
                </a:lnTo>
                <a:lnTo>
                  <a:pt x="1233183" y="196095"/>
                </a:lnTo>
                <a:lnTo>
                  <a:pt x="1233187" y="0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4" name="object 10">
            <a:extLst>
              <a:ext uri="{FF2B5EF4-FFF2-40B4-BE49-F238E27FC236}">
                <a16:creationId xmlns:a16="http://schemas.microsoft.com/office/drawing/2014/main" id="{BE2306B7-A238-47D5-BED6-B18418B4D1CB}"/>
              </a:ext>
            </a:extLst>
          </p:cNvPr>
          <p:cNvSpPr>
            <a:spLocks/>
          </p:cNvSpPr>
          <p:nvPr/>
        </p:nvSpPr>
        <p:spPr bwMode="auto">
          <a:xfrm>
            <a:off x="8748713" y="2062164"/>
            <a:ext cx="1233487" cy="603249"/>
          </a:xfrm>
          <a:custGeom>
            <a:avLst/>
            <a:gdLst>
              <a:gd name="T0" fmla="*/ 15443 w 1233804"/>
              <a:gd name="T1" fmla="*/ 0 h 455294"/>
              <a:gd name="T2" fmla="*/ 262 w 1233804"/>
              <a:gd name="T3" fmla="*/ 82 h 455294"/>
              <a:gd name="T4" fmla="*/ 0 w 1233804"/>
              <a:gd name="T5" fmla="*/ 189985 h 455294"/>
              <a:gd name="T6" fmla="*/ 284 w 1233804"/>
              <a:gd name="T7" fmla="*/ 197090 h 455294"/>
              <a:gd name="T8" fmla="*/ 1176505 w 1233804"/>
              <a:gd name="T9" fmla="*/ 197090 h 455294"/>
              <a:gd name="T10" fmla="*/ 1176505 w 1233804"/>
              <a:gd name="T11" fmla="*/ 348803 h 455294"/>
              <a:gd name="T12" fmla="*/ 1167057 w 1233804"/>
              <a:gd name="T13" fmla="*/ 347551 h 455294"/>
              <a:gd name="T14" fmla="*/ 1157583 w 1233804"/>
              <a:gd name="T15" fmla="*/ 345335 h 455294"/>
              <a:gd name="T16" fmla="*/ 1148072 w 1233804"/>
              <a:gd name="T17" fmla="*/ 342160 h 455294"/>
              <a:gd name="T18" fmla="*/ 1138506 w 1233804"/>
              <a:gd name="T19" fmla="*/ 338020 h 455294"/>
              <a:gd name="T20" fmla="*/ 1184104 w 1233804"/>
              <a:gd name="T21" fmla="*/ 441491 h 455294"/>
              <a:gd name="T22" fmla="*/ 1229702 w 1233804"/>
              <a:gd name="T23" fmla="*/ 338020 h 455294"/>
              <a:gd name="T24" fmla="*/ 1220137 w 1233804"/>
              <a:gd name="T25" fmla="*/ 342158 h 455294"/>
              <a:gd name="T26" fmla="*/ 1210625 w 1233804"/>
              <a:gd name="T27" fmla="*/ 345332 h 455294"/>
              <a:gd name="T28" fmla="*/ 1201153 w 1233804"/>
              <a:gd name="T29" fmla="*/ 347549 h 455294"/>
              <a:gd name="T30" fmla="*/ 1191704 w 1233804"/>
              <a:gd name="T31" fmla="*/ 348803 h 455294"/>
              <a:gd name="T32" fmla="*/ 1191704 w 1233804"/>
              <a:gd name="T33" fmla="*/ 182306 h 455294"/>
              <a:gd name="T34" fmla="*/ 14900 w 1233804"/>
              <a:gd name="T35" fmla="*/ 182306 h 455294"/>
              <a:gd name="T36" fmla="*/ 15443 w 1233804"/>
              <a:gd name="T37" fmla="*/ 0 h 45529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33804" h="455294">
                <a:moveTo>
                  <a:pt x="15487" y="0"/>
                </a:moveTo>
                <a:lnTo>
                  <a:pt x="262" y="82"/>
                </a:lnTo>
                <a:lnTo>
                  <a:pt x="0" y="195907"/>
                </a:lnTo>
                <a:lnTo>
                  <a:pt x="284" y="203234"/>
                </a:lnTo>
                <a:lnTo>
                  <a:pt x="1179836" y="203234"/>
                </a:lnTo>
                <a:lnTo>
                  <a:pt x="1179836" y="359679"/>
                </a:lnTo>
                <a:lnTo>
                  <a:pt x="1170360" y="358387"/>
                </a:lnTo>
                <a:lnTo>
                  <a:pt x="1160860" y="356103"/>
                </a:lnTo>
                <a:lnTo>
                  <a:pt x="1151322" y="352827"/>
                </a:lnTo>
                <a:lnTo>
                  <a:pt x="1141729" y="348559"/>
                </a:lnTo>
                <a:lnTo>
                  <a:pt x="1187456" y="455255"/>
                </a:lnTo>
                <a:lnTo>
                  <a:pt x="1233183" y="348559"/>
                </a:lnTo>
                <a:lnTo>
                  <a:pt x="1223591" y="352825"/>
                </a:lnTo>
                <a:lnTo>
                  <a:pt x="1214052" y="356100"/>
                </a:lnTo>
                <a:lnTo>
                  <a:pt x="1204552" y="358385"/>
                </a:lnTo>
                <a:lnTo>
                  <a:pt x="1195077" y="359679"/>
                </a:lnTo>
                <a:lnTo>
                  <a:pt x="1195077" y="187991"/>
                </a:lnTo>
                <a:lnTo>
                  <a:pt x="14944" y="187991"/>
                </a:lnTo>
                <a:lnTo>
                  <a:pt x="15487" y="0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5" name="object 11">
            <a:extLst>
              <a:ext uri="{FF2B5EF4-FFF2-40B4-BE49-F238E27FC236}">
                <a16:creationId xmlns:a16="http://schemas.microsoft.com/office/drawing/2014/main" id="{5081E133-00B2-43EE-A449-E1ED452C0C5D}"/>
              </a:ext>
            </a:extLst>
          </p:cNvPr>
          <p:cNvSpPr>
            <a:spLocks/>
          </p:cNvSpPr>
          <p:nvPr/>
        </p:nvSpPr>
        <p:spPr bwMode="auto">
          <a:xfrm>
            <a:off x="6011863" y="2063750"/>
            <a:ext cx="92075" cy="603250"/>
          </a:xfrm>
          <a:custGeom>
            <a:avLst/>
            <a:gdLst>
              <a:gd name="T0" fmla="*/ 53347 w 92075"/>
              <a:gd name="T1" fmla="*/ 0 h 455930"/>
              <a:gd name="T2" fmla="*/ 38105 w 92075"/>
              <a:gd name="T3" fmla="*/ 0 h 455930"/>
              <a:gd name="T4" fmla="*/ 38105 w 92075"/>
              <a:gd name="T5" fmla="*/ 357116 h 455930"/>
              <a:gd name="T6" fmla="*/ 28630 w 92075"/>
              <a:gd name="T7" fmla="*/ 355831 h 455930"/>
              <a:gd name="T8" fmla="*/ 19130 w 92075"/>
              <a:gd name="T9" fmla="*/ 353564 h 455930"/>
              <a:gd name="T10" fmla="*/ 9591 w 92075"/>
              <a:gd name="T11" fmla="*/ 350313 h 455930"/>
              <a:gd name="T12" fmla="*/ 0 w 92075"/>
              <a:gd name="T13" fmla="*/ 346080 h 455930"/>
              <a:gd name="T14" fmla="*/ 45726 w 92075"/>
              <a:gd name="T15" fmla="*/ 451961 h 455930"/>
              <a:gd name="T16" fmla="*/ 91453 w 92075"/>
              <a:gd name="T17" fmla="*/ 346080 h 455930"/>
              <a:gd name="T18" fmla="*/ 81860 w 92075"/>
              <a:gd name="T19" fmla="*/ 350315 h 455930"/>
              <a:gd name="T20" fmla="*/ 72322 w 92075"/>
              <a:gd name="T21" fmla="*/ 353567 h 455930"/>
              <a:gd name="T22" fmla="*/ 62823 w 92075"/>
              <a:gd name="T23" fmla="*/ 355833 h 455930"/>
              <a:gd name="T24" fmla="*/ 53347 w 92075"/>
              <a:gd name="T25" fmla="*/ 357116 h 455930"/>
              <a:gd name="T26" fmla="*/ 53347 w 92075"/>
              <a:gd name="T27" fmla="*/ 0 h 4559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2075" h="455930">
                <a:moveTo>
                  <a:pt x="53347" y="0"/>
                </a:moveTo>
                <a:lnTo>
                  <a:pt x="38105" y="0"/>
                </a:lnTo>
                <a:lnTo>
                  <a:pt x="38105" y="359867"/>
                </a:lnTo>
                <a:lnTo>
                  <a:pt x="28630" y="358573"/>
                </a:lnTo>
                <a:lnTo>
                  <a:pt x="19130" y="356288"/>
                </a:lnTo>
                <a:lnTo>
                  <a:pt x="9591" y="353013"/>
                </a:lnTo>
                <a:lnTo>
                  <a:pt x="0" y="348747"/>
                </a:lnTo>
                <a:lnTo>
                  <a:pt x="45726" y="455443"/>
                </a:lnTo>
                <a:lnTo>
                  <a:pt x="91453" y="348747"/>
                </a:lnTo>
                <a:lnTo>
                  <a:pt x="81860" y="353015"/>
                </a:lnTo>
                <a:lnTo>
                  <a:pt x="72322" y="356291"/>
                </a:lnTo>
                <a:lnTo>
                  <a:pt x="62823" y="358575"/>
                </a:lnTo>
                <a:lnTo>
                  <a:pt x="53347" y="359867"/>
                </a:lnTo>
                <a:lnTo>
                  <a:pt x="53347" y="0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6" name="object 12">
            <a:extLst>
              <a:ext uri="{FF2B5EF4-FFF2-40B4-BE49-F238E27FC236}">
                <a16:creationId xmlns:a16="http://schemas.microsoft.com/office/drawing/2014/main" id="{2440D4CD-BFEE-48B0-8BBE-3A7E5223BEAE}"/>
              </a:ext>
            </a:extLst>
          </p:cNvPr>
          <p:cNvSpPr>
            <a:spLocks/>
          </p:cNvSpPr>
          <p:nvPr/>
        </p:nvSpPr>
        <p:spPr bwMode="auto">
          <a:xfrm flipH="1">
            <a:off x="4175125" y="2017712"/>
            <a:ext cx="45719" cy="1789113"/>
          </a:xfrm>
          <a:custGeom>
            <a:avLst/>
            <a:gdLst>
              <a:gd name="T0" fmla="*/ 53348 w 92075"/>
              <a:gd name="T1" fmla="*/ 0 h 1596389"/>
              <a:gd name="T2" fmla="*/ 38106 w 92075"/>
              <a:gd name="T3" fmla="*/ 0 h 1596389"/>
              <a:gd name="T4" fmla="*/ 38106 w 92075"/>
              <a:gd name="T5" fmla="*/ 1490633 h 1596389"/>
              <a:gd name="T6" fmla="*/ 28630 w 92075"/>
              <a:gd name="T7" fmla="*/ 1489351 h 1596389"/>
              <a:gd name="T8" fmla="*/ 19131 w 92075"/>
              <a:gd name="T9" fmla="*/ 1487082 h 1596389"/>
              <a:gd name="T10" fmla="*/ 9593 w 92075"/>
              <a:gd name="T11" fmla="*/ 1483827 h 1596389"/>
              <a:gd name="T12" fmla="*/ 0 w 92075"/>
              <a:gd name="T13" fmla="*/ 1479586 h 1596389"/>
              <a:gd name="T14" fmla="*/ 45727 w 92075"/>
              <a:gd name="T15" fmla="*/ 1585585 h 1596389"/>
              <a:gd name="T16" fmla="*/ 91455 w 92075"/>
              <a:gd name="T17" fmla="*/ 1479586 h 1596389"/>
              <a:gd name="T18" fmla="*/ 81862 w 92075"/>
              <a:gd name="T19" fmla="*/ 1483825 h 1596389"/>
              <a:gd name="T20" fmla="*/ 72323 w 92075"/>
              <a:gd name="T21" fmla="*/ 1487079 h 1596389"/>
              <a:gd name="T22" fmla="*/ 62823 w 92075"/>
              <a:gd name="T23" fmla="*/ 1489349 h 1596389"/>
              <a:gd name="T24" fmla="*/ 53348 w 92075"/>
              <a:gd name="T25" fmla="*/ 1490633 h 1596389"/>
              <a:gd name="T26" fmla="*/ 53348 w 92075"/>
              <a:gd name="T27" fmla="*/ 0 h 15963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2075" h="1596389">
                <a:moveTo>
                  <a:pt x="53348" y="0"/>
                </a:moveTo>
                <a:lnTo>
                  <a:pt x="38106" y="0"/>
                </a:lnTo>
                <a:lnTo>
                  <a:pt x="38106" y="1500447"/>
                </a:lnTo>
                <a:lnTo>
                  <a:pt x="28630" y="1499155"/>
                </a:lnTo>
                <a:lnTo>
                  <a:pt x="19131" y="1496872"/>
                </a:lnTo>
                <a:lnTo>
                  <a:pt x="9593" y="1493596"/>
                </a:lnTo>
                <a:lnTo>
                  <a:pt x="0" y="1489327"/>
                </a:lnTo>
                <a:lnTo>
                  <a:pt x="45727" y="1596024"/>
                </a:lnTo>
                <a:lnTo>
                  <a:pt x="91455" y="1489327"/>
                </a:lnTo>
                <a:lnTo>
                  <a:pt x="81862" y="1493594"/>
                </a:lnTo>
                <a:lnTo>
                  <a:pt x="72323" y="1496869"/>
                </a:lnTo>
                <a:lnTo>
                  <a:pt x="62823" y="1499153"/>
                </a:lnTo>
                <a:lnTo>
                  <a:pt x="53348" y="1500447"/>
                </a:lnTo>
                <a:lnTo>
                  <a:pt x="53348" y="0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7" name="object 13">
            <a:extLst>
              <a:ext uri="{FF2B5EF4-FFF2-40B4-BE49-F238E27FC236}">
                <a16:creationId xmlns:a16="http://schemas.microsoft.com/office/drawing/2014/main" id="{B6171503-3A8B-4B50-B5A4-69D30645FCB2}"/>
              </a:ext>
            </a:extLst>
          </p:cNvPr>
          <p:cNvSpPr>
            <a:spLocks/>
          </p:cNvSpPr>
          <p:nvPr/>
        </p:nvSpPr>
        <p:spPr bwMode="auto">
          <a:xfrm>
            <a:off x="8008462" y="2062164"/>
            <a:ext cx="45719" cy="1731697"/>
          </a:xfrm>
          <a:custGeom>
            <a:avLst/>
            <a:gdLst>
              <a:gd name="T0" fmla="*/ 53348 w 92075"/>
              <a:gd name="T1" fmla="*/ 0 h 1596389"/>
              <a:gd name="T2" fmla="*/ 38106 w 92075"/>
              <a:gd name="T3" fmla="*/ 0 h 1596389"/>
              <a:gd name="T4" fmla="*/ 38106 w 92075"/>
              <a:gd name="T5" fmla="*/ 1490633 h 1596389"/>
              <a:gd name="T6" fmla="*/ 28630 w 92075"/>
              <a:gd name="T7" fmla="*/ 1489351 h 1596389"/>
              <a:gd name="T8" fmla="*/ 19131 w 92075"/>
              <a:gd name="T9" fmla="*/ 1487082 h 1596389"/>
              <a:gd name="T10" fmla="*/ 9593 w 92075"/>
              <a:gd name="T11" fmla="*/ 1483827 h 1596389"/>
              <a:gd name="T12" fmla="*/ 0 w 92075"/>
              <a:gd name="T13" fmla="*/ 1479586 h 1596389"/>
              <a:gd name="T14" fmla="*/ 45727 w 92075"/>
              <a:gd name="T15" fmla="*/ 1585585 h 1596389"/>
              <a:gd name="T16" fmla="*/ 91455 w 92075"/>
              <a:gd name="T17" fmla="*/ 1479586 h 1596389"/>
              <a:gd name="T18" fmla="*/ 81862 w 92075"/>
              <a:gd name="T19" fmla="*/ 1483825 h 1596389"/>
              <a:gd name="T20" fmla="*/ 72323 w 92075"/>
              <a:gd name="T21" fmla="*/ 1487079 h 1596389"/>
              <a:gd name="T22" fmla="*/ 62823 w 92075"/>
              <a:gd name="T23" fmla="*/ 1489349 h 1596389"/>
              <a:gd name="T24" fmla="*/ 53348 w 92075"/>
              <a:gd name="T25" fmla="*/ 1490633 h 1596389"/>
              <a:gd name="T26" fmla="*/ 53348 w 92075"/>
              <a:gd name="T27" fmla="*/ 0 h 15963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2075" h="1596389">
                <a:moveTo>
                  <a:pt x="53348" y="0"/>
                </a:moveTo>
                <a:lnTo>
                  <a:pt x="38106" y="0"/>
                </a:lnTo>
                <a:lnTo>
                  <a:pt x="38106" y="1500447"/>
                </a:lnTo>
                <a:lnTo>
                  <a:pt x="28630" y="1499155"/>
                </a:lnTo>
                <a:lnTo>
                  <a:pt x="19131" y="1496872"/>
                </a:lnTo>
                <a:lnTo>
                  <a:pt x="9593" y="1493596"/>
                </a:lnTo>
                <a:lnTo>
                  <a:pt x="0" y="1489327"/>
                </a:lnTo>
                <a:lnTo>
                  <a:pt x="45727" y="1596024"/>
                </a:lnTo>
                <a:lnTo>
                  <a:pt x="91455" y="1489327"/>
                </a:lnTo>
                <a:lnTo>
                  <a:pt x="81862" y="1493594"/>
                </a:lnTo>
                <a:lnTo>
                  <a:pt x="72323" y="1496869"/>
                </a:lnTo>
                <a:lnTo>
                  <a:pt x="62823" y="1499153"/>
                </a:lnTo>
                <a:lnTo>
                  <a:pt x="53348" y="1500447"/>
                </a:lnTo>
                <a:lnTo>
                  <a:pt x="53348" y="0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6158" name="object 14">
            <a:extLst>
              <a:ext uri="{FF2B5EF4-FFF2-40B4-BE49-F238E27FC236}">
                <a16:creationId xmlns:a16="http://schemas.microsoft.com/office/drawing/2014/main" id="{EE1E57E2-8358-47B2-83E7-6DE64A1F95E5}"/>
              </a:ext>
            </a:extLst>
          </p:cNvPr>
          <p:cNvGrpSpPr>
            <a:grpSpLocks/>
          </p:cNvGrpSpPr>
          <p:nvPr/>
        </p:nvGrpSpPr>
        <p:grpSpPr bwMode="auto">
          <a:xfrm>
            <a:off x="3060700" y="5081588"/>
            <a:ext cx="723900" cy="723900"/>
            <a:chOff x="3061307" y="5081928"/>
            <a:chExt cx="723900" cy="723900"/>
          </a:xfrm>
        </p:grpSpPr>
        <p:sp>
          <p:nvSpPr>
            <p:cNvPr id="6172" name="object 15">
              <a:extLst>
                <a:ext uri="{FF2B5EF4-FFF2-40B4-BE49-F238E27FC236}">
                  <a16:creationId xmlns:a16="http://schemas.microsoft.com/office/drawing/2014/main" id="{BC4CE0C8-0515-46CD-A0EE-5B8BF62BC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307" y="5081928"/>
              <a:ext cx="723900" cy="723900"/>
            </a:xfrm>
            <a:custGeom>
              <a:avLst/>
              <a:gdLst>
                <a:gd name="T0" fmla="*/ 595673 w 723900"/>
                <a:gd name="T1" fmla="*/ 0 h 723900"/>
                <a:gd name="T2" fmla="*/ 127641 w 723900"/>
                <a:gd name="T3" fmla="*/ 0 h 723900"/>
                <a:gd name="T4" fmla="*/ 78080 w 723900"/>
                <a:gd name="T5" fmla="*/ 10071 h 723900"/>
                <a:gd name="T6" fmla="*/ 37494 w 723900"/>
                <a:gd name="T7" fmla="*/ 37494 h 723900"/>
                <a:gd name="T8" fmla="*/ 10071 w 723900"/>
                <a:gd name="T9" fmla="*/ 78080 h 723900"/>
                <a:gd name="T10" fmla="*/ 0 w 723900"/>
                <a:gd name="T11" fmla="*/ 127641 h 723900"/>
                <a:gd name="T12" fmla="*/ 0 w 723900"/>
                <a:gd name="T13" fmla="*/ 595674 h 723900"/>
                <a:gd name="T14" fmla="*/ 10071 w 723900"/>
                <a:gd name="T15" fmla="*/ 645235 h 723900"/>
                <a:gd name="T16" fmla="*/ 37494 w 723900"/>
                <a:gd name="T17" fmla="*/ 685821 h 723900"/>
                <a:gd name="T18" fmla="*/ 78080 w 723900"/>
                <a:gd name="T19" fmla="*/ 713244 h 723900"/>
                <a:gd name="T20" fmla="*/ 127641 w 723900"/>
                <a:gd name="T21" fmla="*/ 723315 h 723900"/>
                <a:gd name="T22" fmla="*/ 595673 w 723900"/>
                <a:gd name="T23" fmla="*/ 723315 h 723900"/>
                <a:gd name="T24" fmla="*/ 645234 w 723900"/>
                <a:gd name="T25" fmla="*/ 713244 h 723900"/>
                <a:gd name="T26" fmla="*/ 685821 w 723900"/>
                <a:gd name="T27" fmla="*/ 685821 h 723900"/>
                <a:gd name="T28" fmla="*/ 713244 w 723900"/>
                <a:gd name="T29" fmla="*/ 645235 h 723900"/>
                <a:gd name="T30" fmla="*/ 723315 w 723900"/>
                <a:gd name="T31" fmla="*/ 595674 h 723900"/>
                <a:gd name="T32" fmla="*/ 723315 w 723900"/>
                <a:gd name="T33" fmla="*/ 127641 h 723900"/>
                <a:gd name="T34" fmla="*/ 713244 w 723900"/>
                <a:gd name="T35" fmla="*/ 78080 h 723900"/>
                <a:gd name="T36" fmla="*/ 685821 w 723900"/>
                <a:gd name="T37" fmla="*/ 37494 h 723900"/>
                <a:gd name="T38" fmla="*/ 645234 w 723900"/>
                <a:gd name="T39" fmla="*/ 10071 h 723900"/>
                <a:gd name="T40" fmla="*/ 595673 w 723900"/>
                <a:gd name="T41" fmla="*/ 0 h 7239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23900" h="723900">
                  <a:moveTo>
                    <a:pt x="595673" y="0"/>
                  </a:moveTo>
                  <a:lnTo>
                    <a:pt x="127641" y="0"/>
                  </a:lnTo>
                  <a:lnTo>
                    <a:pt x="78080" y="10071"/>
                  </a:lnTo>
                  <a:lnTo>
                    <a:pt x="37494" y="37494"/>
                  </a:lnTo>
                  <a:lnTo>
                    <a:pt x="10071" y="78080"/>
                  </a:lnTo>
                  <a:lnTo>
                    <a:pt x="0" y="127641"/>
                  </a:lnTo>
                  <a:lnTo>
                    <a:pt x="0" y="595674"/>
                  </a:lnTo>
                  <a:lnTo>
                    <a:pt x="10071" y="645235"/>
                  </a:lnTo>
                  <a:lnTo>
                    <a:pt x="37494" y="685821"/>
                  </a:lnTo>
                  <a:lnTo>
                    <a:pt x="78080" y="713244"/>
                  </a:lnTo>
                  <a:lnTo>
                    <a:pt x="127641" y="723315"/>
                  </a:lnTo>
                  <a:lnTo>
                    <a:pt x="595673" y="723315"/>
                  </a:lnTo>
                  <a:lnTo>
                    <a:pt x="645234" y="713244"/>
                  </a:lnTo>
                  <a:lnTo>
                    <a:pt x="685821" y="685821"/>
                  </a:lnTo>
                  <a:lnTo>
                    <a:pt x="713244" y="645235"/>
                  </a:lnTo>
                  <a:lnTo>
                    <a:pt x="723315" y="595674"/>
                  </a:lnTo>
                  <a:lnTo>
                    <a:pt x="723315" y="127641"/>
                  </a:lnTo>
                  <a:lnTo>
                    <a:pt x="713244" y="78080"/>
                  </a:lnTo>
                  <a:lnTo>
                    <a:pt x="685821" y="37494"/>
                  </a:lnTo>
                  <a:lnTo>
                    <a:pt x="645234" y="10071"/>
                  </a:lnTo>
                  <a:lnTo>
                    <a:pt x="595673" y="0"/>
                  </a:lnTo>
                  <a:close/>
                </a:path>
              </a:pathLst>
            </a:custGeom>
            <a:solidFill>
              <a:srgbClr val="612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173" name="object 16">
              <a:extLst>
                <a:ext uri="{FF2B5EF4-FFF2-40B4-BE49-F238E27FC236}">
                  <a16:creationId xmlns:a16="http://schemas.microsoft.com/office/drawing/2014/main" id="{71C21CB8-0869-446C-AD3E-EE38B2F98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5170143"/>
              <a:ext cx="363855" cy="547370"/>
            </a:xfrm>
            <a:custGeom>
              <a:avLst/>
              <a:gdLst>
                <a:gd name="T0" fmla="*/ 68346 w 363854"/>
                <a:gd name="T1" fmla="*/ 61865 h 547370"/>
                <a:gd name="T2" fmla="*/ 57423 w 363854"/>
                <a:gd name="T3" fmla="*/ 192606 h 547370"/>
                <a:gd name="T4" fmla="*/ 5856 w 363854"/>
                <a:gd name="T5" fmla="*/ 300546 h 547370"/>
                <a:gd name="T6" fmla="*/ 195 w 363854"/>
                <a:gd name="T7" fmla="*/ 341420 h 547370"/>
                <a:gd name="T8" fmla="*/ 11997 w 363854"/>
                <a:gd name="T9" fmla="*/ 447873 h 547370"/>
                <a:gd name="T10" fmla="*/ 277818 w 363854"/>
                <a:gd name="T11" fmla="*/ 546897 h 547370"/>
                <a:gd name="T12" fmla="*/ 81788 w 363854"/>
                <a:gd name="T13" fmla="*/ 523488 h 547370"/>
                <a:gd name="T14" fmla="*/ 37657 w 363854"/>
                <a:gd name="T15" fmla="*/ 452716 h 547370"/>
                <a:gd name="T16" fmla="*/ 363678 w 363854"/>
                <a:gd name="T17" fmla="*/ 380105 h 547370"/>
                <a:gd name="T18" fmla="*/ 28939 w 363854"/>
                <a:gd name="T19" fmla="*/ 305322 h 547370"/>
                <a:gd name="T20" fmla="*/ 50441 w 363854"/>
                <a:gd name="T21" fmla="*/ 249267 h 547370"/>
                <a:gd name="T22" fmla="*/ 67759 w 363854"/>
                <a:gd name="T23" fmla="*/ 145508 h 547370"/>
                <a:gd name="T24" fmla="*/ 146691 w 363854"/>
                <a:gd name="T25" fmla="*/ 27960 h 547370"/>
                <a:gd name="T26" fmla="*/ 181190 w 363854"/>
                <a:gd name="T27" fmla="*/ 0 h 547370"/>
                <a:gd name="T28" fmla="*/ 319850 w 363854"/>
                <a:gd name="T29" fmla="*/ 463133 h 547370"/>
                <a:gd name="T30" fmla="*/ 332529 w 363854"/>
                <a:gd name="T31" fmla="*/ 491461 h 547370"/>
                <a:gd name="T32" fmla="*/ 93969 w 363854"/>
                <a:gd name="T33" fmla="*/ 524113 h 547370"/>
                <a:gd name="T34" fmla="*/ 362956 w 363854"/>
                <a:gd name="T35" fmla="*/ 387205 h 547370"/>
                <a:gd name="T36" fmla="*/ 362956 w 363854"/>
                <a:gd name="T37" fmla="*/ 387205 h 547370"/>
                <a:gd name="T38" fmla="*/ 258428 w 363854"/>
                <a:gd name="T39" fmla="*/ 247877 h 547370"/>
                <a:gd name="T40" fmla="*/ 321940 w 363854"/>
                <a:gd name="T41" fmla="*/ 284292 h 547370"/>
                <a:gd name="T42" fmla="*/ 331030 w 363854"/>
                <a:gd name="T43" fmla="*/ 296518 h 547370"/>
                <a:gd name="T44" fmla="*/ 340113 w 363854"/>
                <a:gd name="T45" fmla="*/ 340968 h 547370"/>
                <a:gd name="T46" fmla="*/ 361812 w 363854"/>
                <a:gd name="T47" fmla="*/ 337169 h 547370"/>
                <a:gd name="T48" fmla="*/ 312871 w 363854"/>
                <a:gd name="T49" fmla="*/ 249299 h 547370"/>
                <a:gd name="T50" fmla="*/ 128544 w 363854"/>
                <a:gd name="T51" fmla="*/ 239659 h 547370"/>
                <a:gd name="T52" fmla="*/ 116307 w 363854"/>
                <a:gd name="T53" fmla="*/ 297680 h 547370"/>
                <a:gd name="T54" fmla="*/ 173100 w 363854"/>
                <a:gd name="T55" fmla="*/ 272013 h 547370"/>
                <a:gd name="T56" fmla="*/ 220697 w 363854"/>
                <a:gd name="T57" fmla="*/ 265140 h 547370"/>
                <a:gd name="T58" fmla="*/ 155362 w 363854"/>
                <a:gd name="T59" fmla="*/ 241444 h 547370"/>
                <a:gd name="T60" fmla="*/ 184975 w 363854"/>
                <a:gd name="T61" fmla="*/ 267328 h 547370"/>
                <a:gd name="T62" fmla="*/ 248898 w 363854"/>
                <a:gd name="T63" fmla="*/ 289117 h 547370"/>
                <a:gd name="T64" fmla="*/ 186633 w 363854"/>
                <a:gd name="T65" fmla="*/ 228366 h 547370"/>
                <a:gd name="T66" fmla="*/ 220697 w 363854"/>
                <a:gd name="T67" fmla="*/ 265140 h 547370"/>
                <a:gd name="T68" fmla="*/ 294063 w 363854"/>
                <a:gd name="T69" fmla="*/ 239468 h 547370"/>
                <a:gd name="T70" fmla="*/ 186639 w 363854"/>
                <a:gd name="T71" fmla="*/ 228373 h 547370"/>
                <a:gd name="T72" fmla="*/ 163640 w 363854"/>
                <a:gd name="T73" fmla="*/ 250985 h 547370"/>
                <a:gd name="T74" fmla="*/ 219702 w 363854"/>
                <a:gd name="T75" fmla="*/ 264549 h 547370"/>
                <a:gd name="T76" fmla="*/ 199567 w 363854"/>
                <a:gd name="T77" fmla="*/ 250949 h 547370"/>
                <a:gd name="T78" fmla="*/ 186639 w 363854"/>
                <a:gd name="T79" fmla="*/ 228373 h 547370"/>
                <a:gd name="T80" fmla="*/ 248745 w 363854"/>
                <a:gd name="T81" fmla="*/ 43765 h 547370"/>
                <a:gd name="T82" fmla="*/ 288363 w 363854"/>
                <a:gd name="T83" fmla="*/ 174045 h 547370"/>
                <a:gd name="T84" fmla="*/ 300136 w 363854"/>
                <a:gd name="T85" fmla="*/ 227414 h 547370"/>
                <a:gd name="T86" fmla="*/ 322502 w 363854"/>
                <a:gd name="T87" fmla="*/ 220024 h 547370"/>
                <a:gd name="T88" fmla="*/ 305344 w 363854"/>
                <a:gd name="T89" fmla="*/ 195375 h 547370"/>
                <a:gd name="T90" fmla="*/ 310524 w 363854"/>
                <a:gd name="T91" fmla="*/ 90853 h 547370"/>
                <a:gd name="T92" fmla="*/ 181644 w 363854"/>
                <a:gd name="T93" fmla="*/ 45209 h 547370"/>
                <a:gd name="T94" fmla="*/ 91042 w 363854"/>
                <a:gd name="T95" fmla="*/ 145508 h 547370"/>
                <a:gd name="T96" fmla="*/ 129919 w 363854"/>
                <a:gd name="T97" fmla="*/ 215896 h 547370"/>
                <a:gd name="T98" fmla="*/ 128544 w 363854"/>
                <a:gd name="T99" fmla="*/ 239659 h 547370"/>
                <a:gd name="T100" fmla="*/ 186639 w 363854"/>
                <a:gd name="T101" fmla="*/ 228373 h 547370"/>
                <a:gd name="T102" fmla="*/ 181504 w 363854"/>
                <a:gd name="T103" fmla="*/ 207356 h 547370"/>
                <a:gd name="T104" fmla="*/ 110065 w 363854"/>
                <a:gd name="T105" fmla="*/ 135917 h 547370"/>
                <a:gd name="T106" fmla="*/ 181504 w 363854"/>
                <a:gd name="T107" fmla="*/ 64480 h 547370"/>
                <a:gd name="T108" fmla="*/ 234762 w 363854"/>
                <a:gd name="T109" fmla="*/ 64480 h 547370"/>
                <a:gd name="T110" fmla="*/ 247339 w 363854"/>
                <a:gd name="T111" fmla="*/ 108110 h 547370"/>
                <a:gd name="T112" fmla="*/ 209322 w 363854"/>
                <a:gd name="T113" fmla="*/ 201742 h 547370"/>
                <a:gd name="T114" fmla="*/ 272233 w 363854"/>
                <a:gd name="T115" fmla="*/ 145981 h 5473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63854" h="547370">
                  <a:moveTo>
                    <a:pt x="181190" y="0"/>
                  </a:moveTo>
                  <a:lnTo>
                    <a:pt x="135661" y="7850"/>
                  </a:lnTo>
                  <a:lnTo>
                    <a:pt x="97777" y="28842"/>
                  </a:lnTo>
                  <a:lnTo>
                    <a:pt x="68346" y="61865"/>
                  </a:lnTo>
                  <a:lnTo>
                    <a:pt x="48174" y="105807"/>
                  </a:lnTo>
                  <a:lnTo>
                    <a:pt x="44780" y="150372"/>
                  </a:lnTo>
                  <a:lnTo>
                    <a:pt x="48425" y="171728"/>
                  </a:lnTo>
                  <a:lnTo>
                    <a:pt x="57423" y="192606"/>
                  </a:lnTo>
                  <a:lnTo>
                    <a:pt x="59389" y="195962"/>
                  </a:lnTo>
                  <a:lnTo>
                    <a:pt x="57138" y="198320"/>
                  </a:lnTo>
                  <a:lnTo>
                    <a:pt x="24765" y="248763"/>
                  </a:lnTo>
                  <a:lnTo>
                    <a:pt x="5856" y="300546"/>
                  </a:lnTo>
                  <a:lnTo>
                    <a:pt x="5271" y="308499"/>
                  </a:lnTo>
                  <a:lnTo>
                    <a:pt x="3433" y="319838"/>
                  </a:lnTo>
                  <a:lnTo>
                    <a:pt x="1387" y="331795"/>
                  </a:lnTo>
                  <a:lnTo>
                    <a:pt x="195" y="341420"/>
                  </a:lnTo>
                  <a:lnTo>
                    <a:pt x="92" y="352465"/>
                  </a:lnTo>
                  <a:lnTo>
                    <a:pt x="0" y="370347"/>
                  </a:lnTo>
                  <a:lnTo>
                    <a:pt x="1112" y="394718"/>
                  </a:lnTo>
                  <a:lnTo>
                    <a:pt x="11997" y="447873"/>
                  </a:lnTo>
                  <a:lnTo>
                    <a:pt x="30544" y="492626"/>
                  </a:lnTo>
                  <a:lnTo>
                    <a:pt x="57379" y="531115"/>
                  </a:lnTo>
                  <a:lnTo>
                    <a:pt x="182145" y="546907"/>
                  </a:lnTo>
                  <a:lnTo>
                    <a:pt x="277807" y="546897"/>
                  </a:lnTo>
                  <a:lnTo>
                    <a:pt x="299036" y="538070"/>
                  </a:lnTo>
                  <a:lnTo>
                    <a:pt x="311151" y="524170"/>
                  </a:lnTo>
                  <a:lnTo>
                    <a:pt x="85911" y="524132"/>
                  </a:lnTo>
                  <a:lnTo>
                    <a:pt x="81788" y="523488"/>
                  </a:lnTo>
                  <a:lnTo>
                    <a:pt x="79062" y="521247"/>
                  </a:lnTo>
                  <a:lnTo>
                    <a:pt x="75195" y="516470"/>
                  </a:lnTo>
                  <a:lnTo>
                    <a:pt x="72826" y="513626"/>
                  </a:lnTo>
                  <a:lnTo>
                    <a:pt x="37657" y="452716"/>
                  </a:lnTo>
                  <a:lnTo>
                    <a:pt x="23147" y="387248"/>
                  </a:lnTo>
                  <a:lnTo>
                    <a:pt x="362945" y="387205"/>
                  </a:lnTo>
                  <a:lnTo>
                    <a:pt x="363336" y="384455"/>
                  </a:lnTo>
                  <a:lnTo>
                    <a:pt x="363667" y="380105"/>
                  </a:lnTo>
                  <a:lnTo>
                    <a:pt x="362991" y="364547"/>
                  </a:lnTo>
                  <a:lnTo>
                    <a:pt x="21977" y="364464"/>
                  </a:lnTo>
                  <a:lnTo>
                    <a:pt x="22558" y="352465"/>
                  </a:lnTo>
                  <a:lnTo>
                    <a:pt x="28939" y="305322"/>
                  </a:lnTo>
                  <a:lnTo>
                    <a:pt x="55045" y="273841"/>
                  </a:lnTo>
                  <a:lnTo>
                    <a:pt x="91125" y="253546"/>
                  </a:lnTo>
                  <a:lnTo>
                    <a:pt x="102586" y="249267"/>
                  </a:lnTo>
                  <a:lnTo>
                    <a:pt x="50441" y="249267"/>
                  </a:lnTo>
                  <a:lnTo>
                    <a:pt x="80420" y="206193"/>
                  </a:lnTo>
                  <a:lnTo>
                    <a:pt x="82029" y="192343"/>
                  </a:lnTo>
                  <a:lnTo>
                    <a:pt x="74508" y="173110"/>
                  </a:lnTo>
                  <a:lnTo>
                    <a:pt x="67759" y="145508"/>
                  </a:lnTo>
                  <a:lnTo>
                    <a:pt x="71686" y="106549"/>
                  </a:lnTo>
                  <a:lnTo>
                    <a:pt x="88689" y="69945"/>
                  </a:lnTo>
                  <a:lnTo>
                    <a:pt x="114690" y="43733"/>
                  </a:lnTo>
                  <a:lnTo>
                    <a:pt x="146691" y="27960"/>
                  </a:lnTo>
                  <a:lnTo>
                    <a:pt x="181697" y="22675"/>
                  </a:lnTo>
                  <a:lnTo>
                    <a:pt x="258116" y="22675"/>
                  </a:lnTo>
                  <a:lnTo>
                    <a:pt x="227099" y="6463"/>
                  </a:lnTo>
                  <a:lnTo>
                    <a:pt x="181190" y="0"/>
                  </a:lnTo>
                  <a:close/>
                </a:path>
                <a:path w="363854" h="547370">
                  <a:moveTo>
                    <a:pt x="362939" y="387248"/>
                  </a:moveTo>
                  <a:lnTo>
                    <a:pt x="340146" y="387259"/>
                  </a:lnTo>
                  <a:lnTo>
                    <a:pt x="334096" y="417085"/>
                  </a:lnTo>
                  <a:lnTo>
                    <a:pt x="319839" y="463133"/>
                  </a:lnTo>
                  <a:lnTo>
                    <a:pt x="299654" y="505469"/>
                  </a:lnTo>
                  <a:lnTo>
                    <a:pt x="275819" y="524170"/>
                  </a:lnTo>
                  <a:lnTo>
                    <a:pt x="311151" y="524170"/>
                  </a:lnTo>
                  <a:lnTo>
                    <a:pt x="332518" y="491461"/>
                  </a:lnTo>
                  <a:lnTo>
                    <a:pt x="351279" y="448823"/>
                  </a:lnTo>
                  <a:lnTo>
                    <a:pt x="357105" y="428219"/>
                  </a:lnTo>
                  <a:lnTo>
                    <a:pt x="362939" y="387248"/>
                  </a:lnTo>
                  <a:close/>
                </a:path>
                <a:path w="363854" h="547370">
                  <a:moveTo>
                    <a:pt x="93969" y="524113"/>
                  </a:moveTo>
                  <a:lnTo>
                    <a:pt x="85911" y="524132"/>
                  </a:lnTo>
                  <a:lnTo>
                    <a:pt x="152692" y="524132"/>
                  </a:lnTo>
                  <a:lnTo>
                    <a:pt x="93969" y="524113"/>
                  </a:lnTo>
                  <a:close/>
                </a:path>
                <a:path w="363854" h="547370">
                  <a:moveTo>
                    <a:pt x="362945" y="387205"/>
                  </a:moveTo>
                  <a:lnTo>
                    <a:pt x="181705" y="387205"/>
                  </a:lnTo>
                  <a:lnTo>
                    <a:pt x="276926" y="387252"/>
                  </a:lnTo>
                  <a:lnTo>
                    <a:pt x="362939" y="387248"/>
                  </a:lnTo>
                  <a:lnTo>
                    <a:pt x="362945" y="387205"/>
                  </a:lnTo>
                  <a:close/>
                </a:path>
                <a:path w="363854" h="547370">
                  <a:moveTo>
                    <a:pt x="294052" y="239468"/>
                  </a:moveTo>
                  <a:lnTo>
                    <a:pt x="234524" y="239468"/>
                  </a:lnTo>
                  <a:lnTo>
                    <a:pt x="245922" y="242972"/>
                  </a:lnTo>
                  <a:lnTo>
                    <a:pt x="258417" y="247877"/>
                  </a:lnTo>
                  <a:lnTo>
                    <a:pt x="297280" y="266929"/>
                  </a:lnTo>
                  <a:lnTo>
                    <a:pt x="316056" y="279007"/>
                  </a:lnTo>
                  <a:lnTo>
                    <a:pt x="319740" y="281282"/>
                  </a:lnTo>
                  <a:lnTo>
                    <a:pt x="321929" y="284292"/>
                  </a:lnTo>
                  <a:lnTo>
                    <a:pt x="328679" y="288709"/>
                  </a:lnTo>
                  <a:lnTo>
                    <a:pt x="331311" y="291438"/>
                  </a:lnTo>
                  <a:lnTo>
                    <a:pt x="331262" y="294025"/>
                  </a:lnTo>
                  <a:lnTo>
                    <a:pt x="331019" y="296518"/>
                  </a:lnTo>
                  <a:lnTo>
                    <a:pt x="334168" y="300607"/>
                  </a:lnTo>
                  <a:lnTo>
                    <a:pt x="334939" y="309308"/>
                  </a:lnTo>
                  <a:lnTo>
                    <a:pt x="337251" y="319838"/>
                  </a:lnTo>
                  <a:lnTo>
                    <a:pt x="340102" y="340968"/>
                  </a:lnTo>
                  <a:lnTo>
                    <a:pt x="340183" y="341809"/>
                  </a:lnTo>
                  <a:lnTo>
                    <a:pt x="341365" y="364547"/>
                  </a:lnTo>
                  <a:lnTo>
                    <a:pt x="362991" y="364547"/>
                  </a:lnTo>
                  <a:lnTo>
                    <a:pt x="361801" y="337169"/>
                  </a:lnTo>
                  <a:lnTo>
                    <a:pt x="355860" y="296904"/>
                  </a:lnTo>
                  <a:lnTo>
                    <a:pt x="343528" y="258219"/>
                  </a:lnTo>
                  <a:lnTo>
                    <a:pt x="338615" y="249299"/>
                  </a:lnTo>
                  <a:lnTo>
                    <a:pt x="312860" y="249299"/>
                  </a:lnTo>
                  <a:lnTo>
                    <a:pt x="303286" y="244194"/>
                  </a:lnTo>
                  <a:lnTo>
                    <a:pt x="294052" y="239468"/>
                  </a:lnTo>
                  <a:close/>
                </a:path>
                <a:path w="363854" h="547370">
                  <a:moveTo>
                    <a:pt x="157396" y="239659"/>
                  </a:moveTo>
                  <a:lnTo>
                    <a:pt x="128544" y="239659"/>
                  </a:lnTo>
                  <a:lnTo>
                    <a:pt x="121017" y="256176"/>
                  </a:lnTo>
                  <a:lnTo>
                    <a:pt x="112812" y="281444"/>
                  </a:lnTo>
                  <a:lnTo>
                    <a:pt x="114404" y="290304"/>
                  </a:lnTo>
                  <a:lnTo>
                    <a:pt x="116307" y="297680"/>
                  </a:lnTo>
                  <a:lnTo>
                    <a:pt x="127259" y="295415"/>
                  </a:lnTo>
                  <a:lnTo>
                    <a:pt x="147941" y="288246"/>
                  </a:lnTo>
                  <a:lnTo>
                    <a:pt x="163961" y="278946"/>
                  </a:lnTo>
                  <a:lnTo>
                    <a:pt x="173100" y="272013"/>
                  </a:lnTo>
                  <a:lnTo>
                    <a:pt x="181644" y="265496"/>
                  </a:lnTo>
                  <a:lnTo>
                    <a:pt x="245179" y="265496"/>
                  </a:lnTo>
                  <a:lnTo>
                    <a:pt x="245048" y="265140"/>
                  </a:lnTo>
                  <a:lnTo>
                    <a:pt x="220686" y="265140"/>
                  </a:lnTo>
                  <a:lnTo>
                    <a:pt x="219691" y="264549"/>
                  </a:lnTo>
                  <a:lnTo>
                    <a:pt x="142642" y="264549"/>
                  </a:lnTo>
                  <a:lnTo>
                    <a:pt x="147538" y="252693"/>
                  </a:lnTo>
                  <a:lnTo>
                    <a:pt x="155362" y="241444"/>
                  </a:lnTo>
                  <a:lnTo>
                    <a:pt x="157396" y="239659"/>
                  </a:lnTo>
                  <a:close/>
                </a:path>
                <a:path w="363854" h="547370">
                  <a:moveTo>
                    <a:pt x="245179" y="265496"/>
                  </a:moveTo>
                  <a:lnTo>
                    <a:pt x="181644" y="265496"/>
                  </a:lnTo>
                  <a:lnTo>
                    <a:pt x="184964" y="267328"/>
                  </a:lnTo>
                  <a:lnTo>
                    <a:pt x="187577" y="270795"/>
                  </a:lnTo>
                  <a:lnTo>
                    <a:pt x="221763" y="290575"/>
                  </a:lnTo>
                  <a:lnTo>
                    <a:pt x="237340" y="295696"/>
                  </a:lnTo>
                  <a:lnTo>
                    <a:pt x="248887" y="289117"/>
                  </a:lnTo>
                  <a:lnTo>
                    <a:pt x="247584" y="272013"/>
                  </a:lnTo>
                  <a:lnTo>
                    <a:pt x="245179" y="265496"/>
                  </a:lnTo>
                  <a:close/>
                </a:path>
                <a:path w="363854" h="547370">
                  <a:moveTo>
                    <a:pt x="270099" y="228366"/>
                  </a:moveTo>
                  <a:lnTo>
                    <a:pt x="186622" y="228366"/>
                  </a:lnTo>
                  <a:lnTo>
                    <a:pt x="199657" y="233802"/>
                  </a:lnTo>
                  <a:lnTo>
                    <a:pt x="210407" y="244392"/>
                  </a:lnTo>
                  <a:lnTo>
                    <a:pt x="217759" y="256126"/>
                  </a:lnTo>
                  <a:lnTo>
                    <a:pt x="220686" y="265140"/>
                  </a:lnTo>
                  <a:lnTo>
                    <a:pt x="245048" y="265140"/>
                  </a:lnTo>
                  <a:lnTo>
                    <a:pt x="240454" y="252693"/>
                  </a:lnTo>
                  <a:lnTo>
                    <a:pt x="234524" y="239468"/>
                  </a:lnTo>
                  <a:lnTo>
                    <a:pt x="294052" y="239468"/>
                  </a:lnTo>
                  <a:lnTo>
                    <a:pt x="283750" y="234424"/>
                  </a:lnTo>
                  <a:lnTo>
                    <a:pt x="273354" y="229579"/>
                  </a:lnTo>
                  <a:lnTo>
                    <a:pt x="270099" y="228366"/>
                  </a:lnTo>
                  <a:close/>
                </a:path>
                <a:path w="363854" h="547370">
                  <a:moveTo>
                    <a:pt x="186628" y="228373"/>
                  </a:moveTo>
                  <a:lnTo>
                    <a:pt x="176629" y="228373"/>
                  </a:lnTo>
                  <a:lnTo>
                    <a:pt x="171526" y="234780"/>
                  </a:lnTo>
                  <a:lnTo>
                    <a:pt x="168737" y="244392"/>
                  </a:lnTo>
                  <a:lnTo>
                    <a:pt x="163640" y="250985"/>
                  </a:lnTo>
                  <a:lnTo>
                    <a:pt x="159741" y="254811"/>
                  </a:lnTo>
                  <a:lnTo>
                    <a:pt x="149043" y="262601"/>
                  </a:lnTo>
                  <a:lnTo>
                    <a:pt x="142642" y="264549"/>
                  </a:lnTo>
                  <a:lnTo>
                    <a:pt x="219691" y="264549"/>
                  </a:lnTo>
                  <a:lnTo>
                    <a:pt x="214916" y="261715"/>
                  </a:lnTo>
                  <a:lnTo>
                    <a:pt x="209543" y="258586"/>
                  </a:lnTo>
                  <a:lnTo>
                    <a:pt x="204466" y="255195"/>
                  </a:lnTo>
                  <a:lnTo>
                    <a:pt x="199556" y="250949"/>
                  </a:lnTo>
                  <a:lnTo>
                    <a:pt x="194573" y="244392"/>
                  </a:lnTo>
                  <a:lnTo>
                    <a:pt x="193112" y="239265"/>
                  </a:lnTo>
                  <a:lnTo>
                    <a:pt x="191777" y="234752"/>
                  </a:lnTo>
                  <a:lnTo>
                    <a:pt x="186628" y="228373"/>
                  </a:lnTo>
                  <a:close/>
                </a:path>
                <a:path w="363854" h="547370">
                  <a:moveTo>
                    <a:pt x="258116" y="22675"/>
                  </a:moveTo>
                  <a:lnTo>
                    <a:pt x="181697" y="22675"/>
                  </a:lnTo>
                  <a:lnTo>
                    <a:pt x="216710" y="27927"/>
                  </a:lnTo>
                  <a:lnTo>
                    <a:pt x="248734" y="43765"/>
                  </a:lnTo>
                  <a:lnTo>
                    <a:pt x="274772" y="70237"/>
                  </a:lnTo>
                  <a:lnTo>
                    <a:pt x="291829" y="107392"/>
                  </a:lnTo>
                  <a:lnTo>
                    <a:pt x="295515" y="146688"/>
                  </a:lnTo>
                  <a:lnTo>
                    <a:pt x="288352" y="174045"/>
                  </a:lnTo>
                  <a:lnTo>
                    <a:pt x="280929" y="193073"/>
                  </a:lnTo>
                  <a:lnTo>
                    <a:pt x="283837" y="207385"/>
                  </a:lnTo>
                  <a:lnTo>
                    <a:pt x="291915" y="216849"/>
                  </a:lnTo>
                  <a:lnTo>
                    <a:pt x="300125" y="227414"/>
                  </a:lnTo>
                  <a:lnTo>
                    <a:pt x="307446" y="238442"/>
                  </a:lnTo>
                  <a:lnTo>
                    <a:pt x="312860" y="249299"/>
                  </a:lnTo>
                  <a:lnTo>
                    <a:pt x="338615" y="249299"/>
                  </a:lnTo>
                  <a:lnTo>
                    <a:pt x="322491" y="220024"/>
                  </a:lnTo>
                  <a:lnTo>
                    <a:pt x="317742" y="213404"/>
                  </a:lnTo>
                  <a:lnTo>
                    <a:pt x="312774" y="206547"/>
                  </a:lnTo>
                  <a:lnTo>
                    <a:pt x="307584" y="199176"/>
                  </a:lnTo>
                  <a:lnTo>
                    <a:pt x="305333" y="195375"/>
                  </a:lnTo>
                  <a:lnTo>
                    <a:pt x="309022" y="185191"/>
                  </a:lnTo>
                  <a:lnTo>
                    <a:pt x="315575" y="162404"/>
                  </a:lnTo>
                  <a:lnTo>
                    <a:pt x="318302" y="129972"/>
                  </a:lnTo>
                  <a:lnTo>
                    <a:pt x="310513" y="90853"/>
                  </a:lnTo>
                  <a:lnTo>
                    <a:pt x="291794" y="54858"/>
                  </a:lnTo>
                  <a:lnTo>
                    <a:pt x="263978" y="25739"/>
                  </a:lnTo>
                  <a:lnTo>
                    <a:pt x="258116" y="22675"/>
                  </a:lnTo>
                  <a:close/>
                </a:path>
                <a:path w="363854" h="547370">
                  <a:moveTo>
                    <a:pt x="181644" y="45209"/>
                  </a:moveTo>
                  <a:lnTo>
                    <a:pt x="142253" y="53890"/>
                  </a:lnTo>
                  <a:lnTo>
                    <a:pt x="112643" y="76764"/>
                  </a:lnTo>
                  <a:lnTo>
                    <a:pt x="94878" y="108992"/>
                  </a:lnTo>
                  <a:lnTo>
                    <a:pt x="91042" y="145508"/>
                  </a:lnTo>
                  <a:lnTo>
                    <a:pt x="91100" y="145981"/>
                  </a:lnTo>
                  <a:lnTo>
                    <a:pt x="103127" y="182151"/>
                  </a:lnTo>
                  <a:lnTo>
                    <a:pt x="133267" y="213404"/>
                  </a:lnTo>
                  <a:lnTo>
                    <a:pt x="129919" y="215896"/>
                  </a:lnTo>
                  <a:lnTo>
                    <a:pt x="80146" y="234034"/>
                  </a:lnTo>
                  <a:lnTo>
                    <a:pt x="50441" y="249267"/>
                  </a:lnTo>
                  <a:lnTo>
                    <a:pt x="102586" y="249267"/>
                  </a:lnTo>
                  <a:lnTo>
                    <a:pt x="128544" y="239659"/>
                  </a:lnTo>
                  <a:lnTo>
                    <a:pt x="157396" y="239659"/>
                  </a:lnTo>
                  <a:lnTo>
                    <a:pt x="165329" y="232695"/>
                  </a:lnTo>
                  <a:lnTo>
                    <a:pt x="176629" y="228373"/>
                  </a:lnTo>
                  <a:lnTo>
                    <a:pt x="186628" y="228373"/>
                  </a:lnTo>
                  <a:lnTo>
                    <a:pt x="270099" y="228366"/>
                  </a:lnTo>
                  <a:lnTo>
                    <a:pt x="229985" y="213419"/>
                  </a:lnTo>
                  <a:lnTo>
                    <a:pt x="235851" y="207356"/>
                  </a:lnTo>
                  <a:lnTo>
                    <a:pt x="181504" y="207356"/>
                  </a:lnTo>
                  <a:lnTo>
                    <a:pt x="153696" y="201742"/>
                  </a:lnTo>
                  <a:lnTo>
                    <a:pt x="130989" y="186433"/>
                  </a:lnTo>
                  <a:lnTo>
                    <a:pt x="115679" y="163725"/>
                  </a:lnTo>
                  <a:lnTo>
                    <a:pt x="110065" y="135917"/>
                  </a:lnTo>
                  <a:lnTo>
                    <a:pt x="115679" y="108110"/>
                  </a:lnTo>
                  <a:lnTo>
                    <a:pt x="130989" y="85403"/>
                  </a:lnTo>
                  <a:lnTo>
                    <a:pt x="153696" y="70094"/>
                  </a:lnTo>
                  <a:lnTo>
                    <a:pt x="181504" y="64480"/>
                  </a:lnTo>
                  <a:lnTo>
                    <a:pt x="234751" y="64480"/>
                  </a:lnTo>
                  <a:lnTo>
                    <a:pt x="221192" y="53965"/>
                  </a:lnTo>
                  <a:lnTo>
                    <a:pt x="181644" y="45209"/>
                  </a:lnTo>
                  <a:close/>
                </a:path>
                <a:path w="363854" h="547370">
                  <a:moveTo>
                    <a:pt x="234751" y="64480"/>
                  </a:moveTo>
                  <a:lnTo>
                    <a:pt x="181504" y="64480"/>
                  </a:lnTo>
                  <a:lnTo>
                    <a:pt x="209311" y="70094"/>
                  </a:lnTo>
                  <a:lnTo>
                    <a:pt x="232019" y="85403"/>
                  </a:lnTo>
                  <a:lnTo>
                    <a:pt x="247328" y="108110"/>
                  </a:lnTo>
                  <a:lnTo>
                    <a:pt x="252942" y="135917"/>
                  </a:lnTo>
                  <a:lnTo>
                    <a:pt x="247328" y="163725"/>
                  </a:lnTo>
                  <a:lnTo>
                    <a:pt x="232019" y="186433"/>
                  </a:lnTo>
                  <a:lnTo>
                    <a:pt x="209311" y="201742"/>
                  </a:lnTo>
                  <a:lnTo>
                    <a:pt x="181504" y="207356"/>
                  </a:lnTo>
                  <a:lnTo>
                    <a:pt x="235851" y="207356"/>
                  </a:lnTo>
                  <a:lnTo>
                    <a:pt x="260056" y="182337"/>
                  </a:lnTo>
                  <a:lnTo>
                    <a:pt x="272222" y="145981"/>
                  </a:lnTo>
                  <a:lnTo>
                    <a:pt x="268472" y="109220"/>
                  </a:lnTo>
                  <a:lnTo>
                    <a:pt x="250798" y="76925"/>
                  </a:lnTo>
                  <a:lnTo>
                    <a:pt x="234751" y="644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6159" name="object 17">
            <a:extLst>
              <a:ext uri="{FF2B5EF4-FFF2-40B4-BE49-F238E27FC236}">
                <a16:creationId xmlns:a16="http://schemas.microsoft.com/office/drawing/2014/main" id="{D01B59BB-4194-4866-ABB4-9BF50263CFCE}"/>
              </a:ext>
            </a:extLst>
          </p:cNvPr>
          <p:cNvGrpSpPr>
            <a:grpSpLocks/>
          </p:cNvGrpSpPr>
          <p:nvPr/>
        </p:nvGrpSpPr>
        <p:grpSpPr bwMode="auto">
          <a:xfrm>
            <a:off x="6103938" y="5081588"/>
            <a:ext cx="723900" cy="723900"/>
            <a:chOff x="6103641" y="5081928"/>
            <a:chExt cx="723900" cy="723900"/>
          </a:xfrm>
        </p:grpSpPr>
        <p:sp>
          <p:nvSpPr>
            <p:cNvPr id="6170" name="object 18">
              <a:extLst>
                <a:ext uri="{FF2B5EF4-FFF2-40B4-BE49-F238E27FC236}">
                  <a16:creationId xmlns:a16="http://schemas.microsoft.com/office/drawing/2014/main" id="{0BB1FAEC-FC19-4AA0-BC55-EE76653C0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641" y="5081928"/>
              <a:ext cx="723900" cy="723900"/>
            </a:xfrm>
            <a:custGeom>
              <a:avLst/>
              <a:gdLst>
                <a:gd name="T0" fmla="*/ 595674 w 723900"/>
                <a:gd name="T1" fmla="*/ 0 h 723900"/>
                <a:gd name="T2" fmla="*/ 127641 w 723900"/>
                <a:gd name="T3" fmla="*/ 0 h 723900"/>
                <a:gd name="T4" fmla="*/ 78080 w 723900"/>
                <a:gd name="T5" fmla="*/ 10071 h 723900"/>
                <a:gd name="T6" fmla="*/ 37494 w 723900"/>
                <a:gd name="T7" fmla="*/ 37494 h 723900"/>
                <a:gd name="T8" fmla="*/ 10071 w 723900"/>
                <a:gd name="T9" fmla="*/ 78080 h 723900"/>
                <a:gd name="T10" fmla="*/ 0 w 723900"/>
                <a:gd name="T11" fmla="*/ 127641 h 723900"/>
                <a:gd name="T12" fmla="*/ 0 w 723900"/>
                <a:gd name="T13" fmla="*/ 595674 h 723900"/>
                <a:gd name="T14" fmla="*/ 10071 w 723900"/>
                <a:gd name="T15" fmla="*/ 645235 h 723900"/>
                <a:gd name="T16" fmla="*/ 37494 w 723900"/>
                <a:gd name="T17" fmla="*/ 685821 h 723900"/>
                <a:gd name="T18" fmla="*/ 78080 w 723900"/>
                <a:gd name="T19" fmla="*/ 713244 h 723900"/>
                <a:gd name="T20" fmla="*/ 127641 w 723900"/>
                <a:gd name="T21" fmla="*/ 723315 h 723900"/>
                <a:gd name="T22" fmla="*/ 595674 w 723900"/>
                <a:gd name="T23" fmla="*/ 723315 h 723900"/>
                <a:gd name="T24" fmla="*/ 645235 w 723900"/>
                <a:gd name="T25" fmla="*/ 713244 h 723900"/>
                <a:gd name="T26" fmla="*/ 685821 w 723900"/>
                <a:gd name="T27" fmla="*/ 685821 h 723900"/>
                <a:gd name="T28" fmla="*/ 713244 w 723900"/>
                <a:gd name="T29" fmla="*/ 645235 h 723900"/>
                <a:gd name="T30" fmla="*/ 723315 w 723900"/>
                <a:gd name="T31" fmla="*/ 595674 h 723900"/>
                <a:gd name="T32" fmla="*/ 723315 w 723900"/>
                <a:gd name="T33" fmla="*/ 127641 h 723900"/>
                <a:gd name="T34" fmla="*/ 713244 w 723900"/>
                <a:gd name="T35" fmla="*/ 78080 h 723900"/>
                <a:gd name="T36" fmla="*/ 685821 w 723900"/>
                <a:gd name="T37" fmla="*/ 37494 h 723900"/>
                <a:gd name="T38" fmla="*/ 645235 w 723900"/>
                <a:gd name="T39" fmla="*/ 10071 h 723900"/>
                <a:gd name="T40" fmla="*/ 595674 w 723900"/>
                <a:gd name="T41" fmla="*/ 0 h 7239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23900" h="723900">
                  <a:moveTo>
                    <a:pt x="595674" y="0"/>
                  </a:moveTo>
                  <a:lnTo>
                    <a:pt x="127641" y="0"/>
                  </a:lnTo>
                  <a:lnTo>
                    <a:pt x="78080" y="10071"/>
                  </a:lnTo>
                  <a:lnTo>
                    <a:pt x="37494" y="37494"/>
                  </a:lnTo>
                  <a:lnTo>
                    <a:pt x="10071" y="78080"/>
                  </a:lnTo>
                  <a:lnTo>
                    <a:pt x="0" y="127641"/>
                  </a:lnTo>
                  <a:lnTo>
                    <a:pt x="0" y="595674"/>
                  </a:lnTo>
                  <a:lnTo>
                    <a:pt x="10071" y="645235"/>
                  </a:lnTo>
                  <a:lnTo>
                    <a:pt x="37494" y="685821"/>
                  </a:lnTo>
                  <a:lnTo>
                    <a:pt x="78080" y="713244"/>
                  </a:lnTo>
                  <a:lnTo>
                    <a:pt x="127641" y="723315"/>
                  </a:lnTo>
                  <a:lnTo>
                    <a:pt x="595674" y="723315"/>
                  </a:lnTo>
                  <a:lnTo>
                    <a:pt x="645235" y="713244"/>
                  </a:lnTo>
                  <a:lnTo>
                    <a:pt x="685821" y="685821"/>
                  </a:lnTo>
                  <a:lnTo>
                    <a:pt x="713244" y="645235"/>
                  </a:lnTo>
                  <a:lnTo>
                    <a:pt x="723315" y="595674"/>
                  </a:lnTo>
                  <a:lnTo>
                    <a:pt x="723315" y="127641"/>
                  </a:lnTo>
                  <a:lnTo>
                    <a:pt x="713244" y="78080"/>
                  </a:lnTo>
                  <a:lnTo>
                    <a:pt x="685821" y="37494"/>
                  </a:lnTo>
                  <a:lnTo>
                    <a:pt x="645235" y="10071"/>
                  </a:lnTo>
                  <a:lnTo>
                    <a:pt x="595674" y="0"/>
                  </a:lnTo>
                  <a:close/>
                </a:path>
              </a:pathLst>
            </a:custGeom>
            <a:solidFill>
              <a:srgbClr val="612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171" name="object 19">
              <a:extLst>
                <a:ext uri="{FF2B5EF4-FFF2-40B4-BE49-F238E27FC236}">
                  <a16:creationId xmlns:a16="http://schemas.microsoft.com/office/drawing/2014/main" id="{57F8B3D8-53EE-4DD8-9CAB-419B5EBDC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469" y="5255058"/>
              <a:ext cx="578485" cy="379095"/>
            </a:xfrm>
            <a:custGeom>
              <a:avLst/>
              <a:gdLst>
                <a:gd name="T0" fmla="*/ 499298 w 578484"/>
                <a:gd name="T1" fmla="*/ 229728 h 379095"/>
                <a:gd name="T2" fmla="*/ 482290 w 578484"/>
                <a:gd name="T3" fmla="*/ 245478 h 379095"/>
                <a:gd name="T4" fmla="*/ 481246 w 578484"/>
                <a:gd name="T5" fmla="*/ 265161 h 379095"/>
                <a:gd name="T6" fmla="*/ 492387 w 578484"/>
                <a:gd name="T7" fmla="*/ 315238 h 379095"/>
                <a:gd name="T8" fmla="*/ 483936 w 578484"/>
                <a:gd name="T9" fmla="*/ 361668 h 379095"/>
                <a:gd name="T10" fmla="*/ 525610 w 578484"/>
                <a:gd name="T11" fmla="*/ 376821 h 379095"/>
                <a:gd name="T12" fmla="*/ 535836 w 578484"/>
                <a:gd name="T13" fmla="*/ 357320 h 379095"/>
                <a:gd name="T14" fmla="*/ 509314 w 578484"/>
                <a:gd name="T15" fmla="*/ 303561 h 379095"/>
                <a:gd name="T16" fmla="*/ 527307 w 578484"/>
                <a:gd name="T17" fmla="*/ 279858 h 379095"/>
                <a:gd name="T18" fmla="*/ 507167 w 578484"/>
                <a:gd name="T19" fmla="*/ 268824 h 379095"/>
                <a:gd name="T20" fmla="*/ 501545 w 578484"/>
                <a:gd name="T21" fmla="*/ 248707 h 379095"/>
                <a:gd name="T22" fmla="*/ 534586 w 578484"/>
                <a:gd name="T23" fmla="*/ 243026 h 379095"/>
                <a:gd name="T24" fmla="*/ 517899 w 578484"/>
                <a:gd name="T25" fmla="*/ 229814 h 379095"/>
                <a:gd name="T26" fmla="*/ 509314 w 578484"/>
                <a:gd name="T27" fmla="*/ 303561 h 379095"/>
                <a:gd name="T28" fmla="*/ 535755 w 578484"/>
                <a:gd name="T29" fmla="*/ 355670 h 379095"/>
                <a:gd name="T30" fmla="*/ 523303 w 578484"/>
                <a:gd name="T31" fmla="*/ 303561 h 379095"/>
                <a:gd name="T32" fmla="*/ 4668 w 578484"/>
                <a:gd name="T33" fmla="*/ 76821 h 379095"/>
                <a:gd name="T34" fmla="*/ 7871 w 578484"/>
                <a:gd name="T35" fmla="*/ 94137 h 379095"/>
                <a:gd name="T36" fmla="*/ 36715 w 578484"/>
                <a:gd name="T37" fmla="*/ 102432 h 379095"/>
                <a:gd name="T38" fmla="*/ 126272 w 578484"/>
                <a:gd name="T39" fmla="*/ 184581 h 379095"/>
                <a:gd name="T40" fmla="*/ 118367 w 578484"/>
                <a:gd name="T41" fmla="*/ 245565 h 379095"/>
                <a:gd name="T42" fmla="*/ 284565 w 578484"/>
                <a:gd name="T43" fmla="*/ 304720 h 379095"/>
                <a:gd name="T44" fmla="*/ 287453 w 578484"/>
                <a:gd name="T45" fmla="*/ 285017 h 379095"/>
                <a:gd name="T46" fmla="*/ 136206 w 578484"/>
                <a:gd name="T47" fmla="*/ 231237 h 379095"/>
                <a:gd name="T48" fmla="*/ 158157 w 578484"/>
                <a:gd name="T49" fmla="*/ 159298 h 379095"/>
                <a:gd name="T50" fmla="*/ 222917 w 578484"/>
                <a:gd name="T51" fmla="*/ 133903 h 379095"/>
                <a:gd name="T52" fmla="*/ 73668 w 578484"/>
                <a:gd name="T53" fmla="*/ 92667 h 379095"/>
                <a:gd name="T54" fmla="*/ 55829 w 578484"/>
                <a:gd name="T55" fmla="*/ 82737 h 379095"/>
                <a:gd name="T56" fmla="*/ 270244 w 578484"/>
                <a:gd name="T57" fmla="*/ 23430 h 379095"/>
                <a:gd name="T58" fmla="*/ 318693 w 578484"/>
                <a:gd name="T59" fmla="*/ 6838 h 379095"/>
                <a:gd name="T60" fmla="*/ 288544 w 578484"/>
                <a:gd name="T61" fmla="*/ 0 h 379095"/>
                <a:gd name="T62" fmla="*/ 419557 w 578484"/>
                <a:gd name="T63" fmla="*/ 160194 h 379095"/>
                <a:gd name="T64" fmla="*/ 440622 w 578484"/>
                <a:gd name="T65" fmla="*/ 233346 h 379095"/>
                <a:gd name="T66" fmla="*/ 323545 w 578484"/>
                <a:gd name="T67" fmla="*/ 273679 h 379095"/>
                <a:gd name="T68" fmla="*/ 350046 w 578484"/>
                <a:gd name="T69" fmla="*/ 285017 h 379095"/>
                <a:gd name="T70" fmla="*/ 426416 w 578484"/>
                <a:gd name="T71" fmla="*/ 257664 h 379095"/>
                <a:gd name="T72" fmla="*/ 461293 w 578484"/>
                <a:gd name="T73" fmla="*/ 235911 h 379095"/>
                <a:gd name="T74" fmla="*/ 433893 w 578484"/>
                <a:gd name="T75" fmla="*/ 146434 h 379095"/>
                <a:gd name="T76" fmla="*/ 509014 w 578484"/>
                <a:gd name="T77" fmla="*/ 248434 h 379095"/>
                <a:gd name="T78" fmla="*/ 517635 w 578484"/>
                <a:gd name="T79" fmla="*/ 261883 h 379095"/>
                <a:gd name="T80" fmla="*/ 535104 w 578484"/>
                <a:gd name="T81" fmla="*/ 268824 h 379095"/>
                <a:gd name="T82" fmla="*/ 535922 w 578484"/>
                <a:gd name="T83" fmla="*/ 248434 h 379095"/>
                <a:gd name="T84" fmla="*/ 185021 w 578484"/>
                <a:gd name="T85" fmla="*/ 142711 h 379095"/>
                <a:gd name="T86" fmla="*/ 277873 w 578484"/>
                <a:gd name="T87" fmla="*/ 169236 h 379095"/>
                <a:gd name="T88" fmla="*/ 362929 w 578484"/>
                <a:gd name="T89" fmla="*/ 151123 h 379095"/>
                <a:gd name="T90" fmla="*/ 274168 w 578484"/>
                <a:gd name="T91" fmla="*/ 147842 h 379095"/>
                <a:gd name="T92" fmla="*/ 280741 w 578484"/>
                <a:gd name="T93" fmla="*/ 79940 h 379095"/>
                <a:gd name="T94" fmla="*/ 359398 w 578484"/>
                <a:gd name="T95" fmla="*/ 100730 h 379095"/>
                <a:gd name="T96" fmla="*/ 440321 w 578484"/>
                <a:gd name="T97" fmla="*/ 110240 h 379095"/>
                <a:gd name="T98" fmla="*/ 299592 w 578484"/>
                <a:gd name="T99" fmla="*/ 148839 h 379095"/>
                <a:gd name="T100" fmla="*/ 362929 w 578484"/>
                <a:gd name="T101" fmla="*/ 151123 h 379095"/>
                <a:gd name="T102" fmla="*/ 430021 w 578484"/>
                <a:gd name="T103" fmla="*/ 139908 h 379095"/>
                <a:gd name="T104" fmla="*/ 431395 w 578484"/>
                <a:gd name="T105" fmla="*/ 132542 h 379095"/>
                <a:gd name="T106" fmla="*/ 484597 w 578484"/>
                <a:gd name="T107" fmla="*/ 117111 h 379095"/>
                <a:gd name="T108" fmla="*/ 518713 w 578484"/>
                <a:gd name="T109" fmla="*/ 108238 h 379095"/>
                <a:gd name="T110" fmla="*/ 574171 w 578484"/>
                <a:gd name="T111" fmla="*/ 94526 h 379095"/>
                <a:gd name="T112" fmla="*/ 480912 w 578484"/>
                <a:gd name="T113" fmla="*/ 89745 h 379095"/>
                <a:gd name="T114" fmla="*/ 306476 w 578484"/>
                <a:gd name="T115" fmla="*/ 76392 h 379095"/>
                <a:gd name="T116" fmla="*/ 426304 w 578484"/>
                <a:gd name="T117" fmla="*/ 134872 h 379095"/>
                <a:gd name="T118" fmla="*/ 363678 w 578484"/>
                <a:gd name="T119" fmla="*/ 19239 h 379095"/>
                <a:gd name="T120" fmla="*/ 502423 w 578484"/>
                <a:gd name="T121" fmla="*/ 77736 h 379095"/>
                <a:gd name="T122" fmla="*/ 497431 w 578484"/>
                <a:gd name="T123" fmla="*/ 90890 h 379095"/>
                <a:gd name="T124" fmla="*/ 570514 w 578484"/>
                <a:gd name="T125" fmla="*/ 76207 h 3790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78484" h="379095">
                  <a:moveTo>
                    <a:pt x="518661" y="114312"/>
                  </a:moveTo>
                  <a:lnTo>
                    <a:pt x="498952" y="114312"/>
                  </a:lnTo>
                  <a:lnTo>
                    <a:pt x="499287" y="229728"/>
                  </a:lnTo>
                  <a:lnTo>
                    <a:pt x="492000" y="233425"/>
                  </a:lnTo>
                  <a:lnTo>
                    <a:pt x="486242" y="238391"/>
                  </a:lnTo>
                  <a:lnTo>
                    <a:pt x="482279" y="245478"/>
                  </a:lnTo>
                  <a:lnTo>
                    <a:pt x="480425" y="255274"/>
                  </a:lnTo>
                  <a:lnTo>
                    <a:pt x="480403" y="255844"/>
                  </a:lnTo>
                  <a:lnTo>
                    <a:pt x="481235" y="265161"/>
                  </a:lnTo>
                  <a:lnTo>
                    <a:pt x="497829" y="284062"/>
                  </a:lnTo>
                  <a:lnTo>
                    <a:pt x="495150" y="300425"/>
                  </a:lnTo>
                  <a:lnTo>
                    <a:pt x="492376" y="315238"/>
                  </a:lnTo>
                  <a:lnTo>
                    <a:pt x="489937" y="327587"/>
                  </a:lnTo>
                  <a:lnTo>
                    <a:pt x="488260" y="336558"/>
                  </a:lnTo>
                  <a:lnTo>
                    <a:pt x="483925" y="361668"/>
                  </a:lnTo>
                  <a:lnTo>
                    <a:pt x="483725" y="373397"/>
                  </a:lnTo>
                  <a:lnTo>
                    <a:pt x="492318" y="376768"/>
                  </a:lnTo>
                  <a:lnTo>
                    <a:pt x="525599" y="376821"/>
                  </a:lnTo>
                  <a:lnTo>
                    <a:pt x="530301" y="378638"/>
                  </a:lnTo>
                  <a:lnTo>
                    <a:pt x="536568" y="372382"/>
                  </a:lnTo>
                  <a:lnTo>
                    <a:pt x="535825" y="357320"/>
                  </a:lnTo>
                  <a:lnTo>
                    <a:pt x="516657" y="357320"/>
                  </a:lnTo>
                  <a:lnTo>
                    <a:pt x="500947" y="357045"/>
                  </a:lnTo>
                  <a:lnTo>
                    <a:pt x="509303" y="303561"/>
                  </a:lnTo>
                  <a:lnTo>
                    <a:pt x="523292" y="303561"/>
                  </a:lnTo>
                  <a:lnTo>
                    <a:pt x="520211" y="283893"/>
                  </a:lnTo>
                  <a:lnTo>
                    <a:pt x="527296" y="279858"/>
                  </a:lnTo>
                  <a:lnTo>
                    <a:pt x="533025" y="273498"/>
                  </a:lnTo>
                  <a:lnTo>
                    <a:pt x="535093" y="268824"/>
                  </a:lnTo>
                  <a:lnTo>
                    <a:pt x="507156" y="268824"/>
                  </a:lnTo>
                  <a:lnTo>
                    <a:pt x="501976" y="265678"/>
                  </a:lnTo>
                  <a:lnTo>
                    <a:pt x="497357" y="254262"/>
                  </a:lnTo>
                  <a:lnTo>
                    <a:pt x="501534" y="248707"/>
                  </a:lnTo>
                  <a:lnTo>
                    <a:pt x="509003" y="248434"/>
                  </a:lnTo>
                  <a:lnTo>
                    <a:pt x="535911" y="248434"/>
                  </a:lnTo>
                  <a:lnTo>
                    <a:pt x="534575" y="243026"/>
                  </a:lnTo>
                  <a:lnTo>
                    <a:pt x="528967" y="235606"/>
                  </a:lnTo>
                  <a:lnTo>
                    <a:pt x="522748" y="231655"/>
                  </a:lnTo>
                  <a:lnTo>
                    <a:pt x="517888" y="229814"/>
                  </a:lnTo>
                  <a:lnTo>
                    <a:pt x="518661" y="114312"/>
                  </a:lnTo>
                  <a:close/>
                </a:path>
                <a:path w="578484" h="379095">
                  <a:moveTo>
                    <a:pt x="523292" y="303561"/>
                  </a:moveTo>
                  <a:lnTo>
                    <a:pt x="509303" y="303561"/>
                  </a:lnTo>
                  <a:lnTo>
                    <a:pt x="516657" y="357320"/>
                  </a:lnTo>
                  <a:lnTo>
                    <a:pt x="535825" y="357320"/>
                  </a:lnTo>
                  <a:lnTo>
                    <a:pt x="535744" y="355670"/>
                  </a:lnTo>
                  <a:lnTo>
                    <a:pt x="530177" y="331910"/>
                  </a:lnTo>
                  <a:lnTo>
                    <a:pt x="523716" y="306263"/>
                  </a:lnTo>
                  <a:lnTo>
                    <a:pt x="523292" y="303561"/>
                  </a:lnTo>
                  <a:close/>
                </a:path>
                <a:path w="578484" h="379095">
                  <a:moveTo>
                    <a:pt x="288544" y="0"/>
                  </a:moveTo>
                  <a:lnTo>
                    <a:pt x="277318" y="1707"/>
                  </a:lnTo>
                  <a:lnTo>
                    <a:pt x="4668" y="76821"/>
                  </a:lnTo>
                  <a:lnTo>
                    <a:pt x="0" y="79064"/>
                  </a:lnTo>
                  <a:lnTo>
                    <a:pt x="1976" y="88788"/>
                  </a:lnTo>
                  <a:lnTo>
                    <a:pt x="7871" y="94137"/>
                  </a:lnTo>
                  <a:lnTo>
                    <a:pt x="17200" y="97763"/>
                  </a:lnTo>
                  <a:lnTo>
                    <a:pt x="27602" y="100313"/>
                  </a:lnTo>
                  <a:lnTo>
                    <a:pt x="36715" y="102432"/>
                  </a:lnTo>
                  <a:lnTo>
                    <a:pt x="150260" y="134936"/>
                  </a:lnTo>
                  <a:lnTo>
                    <a:pt x="134341" y="165515"/>
                  </a:lnTo>
                  <a:lnTo>
                    <a:pt x="126272" y="184581"/>
                  </a:lnTo>
                  <a:lnTo>
                    <a:pt x="121798" y="204916"/>
                  </a:lnTo>
                  <a:lnTo>
                    <a:pt x="116664" y="239297"/>
                  </a:lnTo>
                  <a:lnTo>
                    <a:pt x="118367" y="245565"/>
                  </a:lnTo>
                  <a:lnTo>
                    <a:pt x="121711" y="247400"/>
                  </a:lnTo>
                  <a:lnTo>
                    <a:pt x="214037" y="279878"/>
                  </a:lnTo>
                  <a:lnTo>
                    <a:pt x="284565" y="304720"/>
                  </a:lnTo>
                  <a:lnTo>
                    <a:pt x="307667" y="299214"/>
                  </a:lnTo>
                  <a:lnTo>
                    <a:pt x="350035" y="285017"/>
                  </a:lnTo>
                  <a:lnTo>
                    <a:pt x="287453" y="285017"/>
                  </a:lnTo>
                  <a:lnTo>
                    <a:pt x="262297" y="276818"/>
                  </a:lnTo>
                  <a:lnTo>
                    <a:pt x="160964" y="240714"/>
                  </a:lnTo>
                  <a:lnTo>
                    <a:pt x="136206" y="231237"/>
                  </a:lnTo>
                  <a:lnTo>
                    <a:pt x="138157" y="206505"/>
                  </a:lnTo>
                  <a:lnTo>
                    <a:pt x="146260" y="182011"/>
                  </a:lnTo>
                  <a:lnTo>
                    <a:pt x="158157" y="159298"/>
                  </a:lnTo>
                  <a:lnTo>
                    <a:pt x="171489" y="139908"/>
                  </a:lnTo>
                  <a:lnTo>
                    <a:pt x="245025" y="139908"/>
                  </a:lnTo>
                  <a:lnTo>
                    <a:pt x="222917" y="133903"/>
                  </a:lnTo>
                  <a:lnTo>
                    <a:pt x="151104" y="114312"/>
                  </a:lnTo>
                  <a:lnTo>
                    <a:pt x="123539" y="106749"/>
                  </a:lnTo>
                  <a:lnTo>
                    <a:pt x="73668" y="92667"/>
                  </a:lnTo>
                  <a:lnTo>
                    <a:pt x="50561" y="85282"/>
                  </a:lnTo>
                  <a:lnTo>
                    <a:pt x="54615" y="83208"/>
                  </a:lnTo>
                  <a:lnTo>
                    <a:pt x="55829" y="82737"/>
                  </a:lnTo>
                  <a:lnTo>
                    <a:pt x="56937" y="82459"/>
                  </a:lnTo>
                  <a:lnTo>
                    <a:pt x="58201" y="82096"/>
                  </a:lnTo>
                  <a:lnTo>
                    <a:pt x="270244" y="23430"/>
                  </a:lnTo>
                  <a:lnTo>
                    <a:pt x="289986" y="19239"/>
                  </a:lnTo>
                  <a:lnTo>
                    <a:pt x="363667" y="19239"/>
                  </a:lnTo>
                  <a:lnTo>
                    <a:pt x="318682" y="6838"/>
                  </a:lnTo>
                  <a:lnTo>
                    <a:pt x="308124" y="3586"/>
                  </a:lnTo>
                  <a:lnTo>
                    <a:pt x="298446" y="966"/>
                  </a:lnTo>
                  <a:lnTo>
                    <a:pt x="288544" y="0"/>
                  </a:lnTo>
                  <a:close/>
                </a:path>
                <a:path w="578484" h="379095">
                  <a:moveTo>
                    <a:pt x="430010" y="139908"/>
                  </a:moveTo>
                  <a:lnTo>
                    <a:pt x="405820" y="139908"/>
                  </a:lnTo>
                  <a:lnTo>
                    <a:pt x="419546" y="160194"/>
                  </a:lnTo>
                  <a:lnTo>
                    <a:pt x="431600" y="184076"/>
                  </a:lnTo>
                  <a:lnTo>
                    <a:pt x="439462" y="209233"/>
                  </a:lnTo>
                  <a:lnTo>
                    <a:pt x="440611" y="233346"/>
                  </a:lnTo>
                  <a:lnTo>
                    <a:pt x="427291" y="236678"/>
                  </a:lnTo>
                  <a:lnTo>
                    <a:pt x="404004" y="244612"/>
                  </a:lnTo>
                  <a:lnTo>
                    <a:pt x="323534" y="273679"/>
                  </a:lnTo>
                  <a:lnTo>
                    <a:pt x="300059" y="281687"/>
                  </a:lnTo>
                  <a:lnTo>
                    <a:pt x="287453" y="285017"/>
                  </a:lnTo>
                  <a:lnTo>
                    <a:pt x="350035" y="285017"/>
                  </a:lnTo>
                  <a:lnTo>
                    <a:pt x="351002" y="284694"/>
                  </a:lnTo>
                  <a:lnTo>
                    <a:pt x="364547" y="279858"/>
                  </a:lnTo>
                  <a:lnTo>
                    <a:pt x="426405" y="257664"/>
                  </a:lnTo>
                  <a:lnTo>
                    <a:pt x="447187" y="250727"/>
                  </a:lnTo>
                  <a:lnTo>
                    <a:pt x="457931" y="245179"/>
                  </a:lnTo>
                  <a:lnTo>
                    <a:pt x="461282" y="235911"/>
                  </a:lnTo>
                  <a:lnTo>
                    <a:pt x="459888" y="217815"/>
                  </a:lnTo>
                  <a:lnTo>
                    <a:pt x="445853" y="166805"/>
                  </a:lnTo>
                  <a:lnTo>
                    <a:pt x="433882" y="146434"/>
                  </a:lnTo>
                  <a:lnTo>
                    <a:pt x="430010" y="139908"/>
                  </a:lnTo>
                  <a:close/>
                </a:path>
                <a:path w="578484" h="379095">
                  <a:moveTo>
                    <a:pt x="535911" y="248434"/>
                  </a:moveTo>
                  <a:lnTo>
                    <a:pt x="509003" y="248434"/>
                  </a:lnTo>
                  <a:lnTo>
                    <a:pt x="515256" y="250550"/>
                  </a:lnTo>
                  <a:lnTo>
                    <a:pt x="518211" y="255844"/>
                  </a:lnTo>
                  <a:lnTo>
                    <a:pt x="517624" y="261883"/>
                  </a:lnTo>
                  <a:lnTo>
                    <a:pt x="513251" y="266235"/>
                  </a:lnTo>
                  <a:lnTo>
                    <a:pt x="507156" y="268824"/>
                  </a:lnTo>
                  <a:lnTo>
                    <a:pt x="535093" y="268824"/>
                  </a:lnTo>
                  <a:lnTo>
                    <a:pt x="536713" y="265161"/>
                  </a:lnTo>
                  <a:lnTo>
                    <a:pt x="537602" y="255274"/>
                  </a:lnTo>
                  <a:lnTo>
                    <a:pt x="535911" y="248434"/>
                  </a:lnTo>
                  <a:close/>
                </a:path>
                <a:path w="578484" h="379095">
                  <a:moveTo>
                    <a:pt x="245025" y="139908"/>
                  </a:moveTo>
                  <a:lnTo>
                    <a:pt x="171489" y="139908"/>
                  </a:lnTo>
                  <a:lnTo>
                    <a:pt x="185021" y="142711"/>
                  </a:lnTo>
                  <a:lnTo>
                    <a:pt x="200386" y="146922"/>
                  </a:lnTo>
                  <a:lnTo>
                    <a:pt x="260736" y="164614"/>
                  </a:lnTo>
                  <a:lnTo>
                    <a:pt x="277873" y="169236"/>
                  </a:lnTo>
                  <a:lnTo>
                    <a:pt x="288658" y="171236"/>
                  </a:lnTo>
                  <a:lnTo>
                    <a:pt x="309200" y="166805"/>
                  </a:lnTo>
                  <a:lnTo>
                    <a:pt x="362918" y="151123"/>
                  </a:lnTo>
                  <a:lnTo>
                    <a:pt x="286846" y="151123"/>
                  </a:lnTo>
                  <a:lnTo>
                    <a:pt x="281839" y="150070"/>
                  </a:lnTo>
                  <a:lnTo>
                    <a:pt x="274168" y="147842"/>
                  </a:lnTo>
                  <a:lnTo>
                    <a:pt x="245025" y="139908"/>
                  </a:lnTo>
                  <a:close/>
                </a:path>
                <a:path w="578484" h="379095">
                  <a:moveTo>
                    <a:pt x="289549" y="75775"/>
                  </a:moveTo>
                  <a:lnTo>
                    <a:pt x="280741" y="79940"/>
                  </a:lnTo>
                  <a:lnTo>
                    <a:pt x="280483" y="92032"/>
                  </a:lnTo>
                  <a:lnTo>
                    <a:pt x="308842" y="96904"/>
                  </a:lnTo>
                  <a:lnTo>
                    <a:pt x="359387" y="100730"/>
                  </a:lnTo>
                  <a:lnTo>
                    <a:pt x="412718" y="103885"/>
                  </a:lnTo>
                  <a:lnTo>
                    <a:pt x="449435" y="106749"/>
                  </a:lnTo>
                  <a:lnTo>
                    <a:pt x="440310" y="110240"/>
                  </a:lnTo>
                  <a:lnTo>
                    <a:pt x="426083" y="114323"/>
                  </a:lnTo>
                  <a:lnTo>
                    <a:pt x="399653" y="121256"/>
                  </a:lnTo>
                  <a:lnTo>
                    <a:pt x="299581" y="148839"/>
                  </a:lnTo>
                  <a:lnTo>
                    <a:pt x="291867" y="150785"/>
                  </a:lnTo>
                  <a:lnTo>
                    <a:pt x="286846" y="151123"/>
                  </a:lnTo>
                  <a:lnTo>
                    <a:pt x="362918" y="151123"/>
                  </a:lnTo>
                  <a:lnTo>
                    <a:pt x="379717" y="146196"/>
                  </a:lnTo>
                  <a:lnTo>
                    <a:pt x="405820" y="139908"/>
                  </a:lnTo>
                  <a:lnTo>
                    <a:pt x="430010" y="139908"/>
                  </a:lnTo>
                  <a:lnTo>
                    <a:pt x="427060" y="134936"/>
                  </a:lnTo>
                  <a:lnTo>
                    <a:pt x="426293" y="134872"/>
                  </a:lnTo>
                  <a:lnTo>
                    <a:pt x="431384" y="132542"/>
                  </a:lnTo>
                  <a:lnTo>
                    <a:pt x="432669" y="132128"/>
                  </a:lnTo>
                  <a:lnTo>
                    <a:pt x="467319" y="121718"/>
                  </a:lnTo>
                  <a:lnTo>
                    <a:pt x="484586" y="117111"/>
                  </a:lnTo>
                  <a:lnTo>
                    <a:pt x="498952" y="114312"/>
                  </a:lnTo>
                  <a:lnTo>
                    <a:pt x="518661" y="114312"/>
                  </a:lnTo>
                  <a:lnTo>
                    <a:pt x="518702" y="108238"/>
                  </a:lnTo>
                  <a:lnTo>
                    <a:pt x="529223" y="105625"/>
                  </a:lnTo>
                  <a:lnTo>
                    <a:pt x="566301" y="95405"/>
                  </a:lnTo>
                  <a:lnTo>
                    <a:pt x="574160" y="94526"/>
                  </a:lnTo>
                  <a:lnTo>
                    <a:pt x="575005" y="90890"/>
                  </a:lnTo>
                  <a:lnTo>
                    <a:pt x="497420" y="90890"/>
                  </a:lnTo>
                  <a:lnTo>
                    <a:pt x="480901" y="89745"/>
                  </a:lnTo>
                  <a:lnTo>
                    <a:pt x="464781" y="88204"/>
                  </a:lnTo>
                  <a:lnTo>
                    <a:pt x="331048" y="78644"/>
                  </a:lnTo>
                  <a:lnTo>
                    <a:pt x="306465" y="76392"/>
                  </a:lnTo>
                  <a:lnTo>
                    <a:pt x="289549" y="75775"/>
                  </a:lnTo>
                  <a:close/>
                </a:path>
                <a:path w="578484" h="379095">
                  <a:moveTo>
                    <a:pt x="428365" y="133924"/>
                  </a:moveTo>
                  <a:lnTo>
                    <a:pt x="426293" y="134872"/>
                  </a:lnTo>
                  <a:lnTo>
                    <a:pt x="427143" y="134872"/>
                  </a:lnTo>
                  <a:lnTo>
                    <a:pt x="428365" y="133924"/>
                  </a:lnTo>
                  <a:close/>
                </a:path>
                <a:path w="578484" h="379095">
                  <a:moveTo>
                    <a:pt x="363667" y="19239"/>
                  </a:moveTo>
                  <a:lnTo>
                    <a:pt x="289986" y="19239"/>
                  </a:lnTo>
                  <a:lnTo>
                    <a:pt x="317309" y="26119"/>
                  </a:lnTo>
                  <a:lnTo>
                    <a:pt x="502412" y="77736"/>
                  </a:lnTo>
                  <a:lnTo>
                    <a:pt x="527648" y="85282"/>
                  </a:lnTo>
                  <a:lnTo>
                    <a:pt x="513336" y="89962"/>
                  </a:lnTo>
                  <a:lnTo>
                    <a:pt x="497420" y="90890"/>
                  </a:lnTo>
                  <a:lnTo>
                    <a:pt x="575005" y="90890"/>
                  </a:lnTo>
                  <a:lnTo>
                    <a:pt x="577969" y="78136"/>
                  </a:lnTo>
                  <a:lnTo>
                    <a:pt x="570503" y="76207"/>
                  </a:lnTo>
                  <a:lnTo>
                    <a:pt x="363667" y="1923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grpSp>
        <p:nvGrpSpPr>
          <p:cNvPr id="6160" name="object 20">
            <a:extLst>
              <a:ext uri="{FF2B5EF4-FFF2-40B4-BE49-F238E27FC236}">
                <a16:creationId xmlns:a16="http://schemas.microsoft.com/office/drawing/2014/main" id="{2033AE7A-D127-4818-A57E-BB212C173C24}"/>
              </a:ext>
            </a:extLst>
          </p:cNvPr>
          <p:cNvGrpSpPr>
            <a:grpSpLocks/>
          </p:cNvGrpSpPr>
          <p:nvPr/>
        </p:nvGrpSpPr>
        <p:grpSpPr bwMode="auto">
          <a:xfrm>
            <a:off x="8591550" y="5081588"/>
            <a:ext cx="723900" cy="723900"/>
            <a:chOff x="8592220" y="5081928"/>
            <a:chExt cx="723900" cy="723900"/>
          </a:xfrm>
        </p:grpSpPr>
        <p:sp>
          <p:nvSpPr>
            <p:cNvPr id="6168" name="object 21">
              <a:extLst>
                <a:ext uri="{FF2B5EF4-FFF2-40B4-BE49-F238E27FC236}">
                  <a16:creationId xmlns:a16="http://schemas.microsoft.com/office/drawing/2014/main" id="{6DCECF81-0042-4768-A177-B65A88127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220" y="5081928"/>
              <a:ext cx="723900" cy="723900"/>
            </a:xfrm>
            <a:custGeom>
              <a:avLst/>
              <a:gdLst>
                <a:gd name="T0" fmla="*/ 595674 w 723900"/>
                <a:gd name="T1" fmla="*/ 0 h 723900"/>
                <a:gd name="T2" fmla="*/ 127641 w 723900"/>
                <a:gd name="T3" fmla="*/ 0 h 723900"/>
                <a:gd name="T4" fmla="*/ 78080 w 723900"/>
                <a:gd name="T5" fmla="*/ 10071 h 723900"/>
                <a:gd name="T6" fmla="*/ 37494 w 723900"/>
                <a:gd name="T7" fmla="*/ 37494 h 723900"/>
                <a:gd name="T8" fmla="*/ 10071 w 723900"/>
                <a:gd name="T9" fmla="*/ 78080 h 723900"/>
                <a:gd name="T10" fmla="*/ 0 w 723900"/>
                <a:gd name="T11" fmla="*/ 127641 h 723900"/>
                <a:gd name="T12" fmla="*/ 0 w 723900"/>
                <a:gd name="T13" fmla="*/ 595674 h 723900"/>
                <a:gd name="T14" fmla="*/ 10071 w 723900"/>
                <a:gd name="T15" fmla="*/ 645235 h 723900"/>
                <a:gd name="T16" fmla="*/ 37494 w 723900"/>
                <a:gd name="T17" fmla="*/ 685821 h 723900"/>
                <a:gd name="T18" fmla="*/ 78080 w 723900"/>
                <a:gd name="T19" fmla="*/ 713244 h 723900"/>
                <a:gd name="T20" fmla="*/ 127641 w 723900"/>
                <a:gd name="T21" fmla="*/ 723315 h 723900"/>
                <a:gd name="T22" fmla="*/ 595674 w 723900"/>
                <a:gd name="T23" fmla="*/ 723315 h 723900"/>
                <a:gd name="T24" fmla="*/ 645235 w 723900"/>
                <a:gd name="T25" fmla="*/ 713244 h 723900"/>
                <a:gd name="T26" fmla="*/ 685821 w 723900"/>
                <a:gd name="T27" fmla="*/ 685821 h 723900"/>
                <a:gd name="T28" fmla="*/ 713244 w 723900"/>
                <a:gd name="T29" fmla="*/ 645235 h 723900"/>
                <a:gd name="T30" fmla="*/ 723315 w 723900"/>
                <a:gd name="T31" fmla="*/ 595674 h 723900"/>
                <a:gd name="T32" fmla="*/ 723315 w 723900"/>
                <a:gd name="T33" fmla="*/ 127641 h 723900"/>
                <a:gd name="T34" fmla="*/ 713244 w 723900"/>
                <a:gd name="T35" fmla="*/ 78080 h 723900"/>
                <a:gd name="T36" fmla="*/ 685821 w 723900"/>
                <a:gd name="T37" fmla="*/ 37494 h 723900"/>
                <a:gd name="T38" fmla="*/ 645235 w 723900"/>
                <a:gd name="T39" fmla="*/ 10071 h 723900"/>
                <a:gd name="T40" fmla="*/ 595674 w 723900"/>
                <a:gd name="T41" fmla="*/ 0 h 7239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23900" h="723900">
                  <a:moveTo>
                    <a:pt x="595674" y="0"/>
                  </a:moveTo>
                  <a:lnTo>
                    <a:pt x="127641" y="0"/>
                  </a:lnTo>
                  <a:lnTo>
                    <a:pt x="78080" y="10071"/>
                  </a:lnTo>
                  <a:lnTo>
                    <a:pt x="37494" y="37494"/>
                  </a:lnTo>
                  <a:lnTo>
                    <a:pt x="10071" y="78080"/>
                  </a:lnTo>
                  <a:lnTo>
                    <a:pt x="0" y="127641"/>
                  </a:lnTo>
                  <a:lnTo>
                    <a:pt x="0" y="595674"/>
                  </a:lnTo>
                  <a:lnTo>
                    <a:pt x="10071" y="645235"/>
                  </a:lnTo>
                  <a:lnTo>
                    <a:pt x="37494" y="685821"/>
                  </a:lnTo>
                  <a:lnTo>
                    <a:pt x="78080" y="713244"/>
                  </a:lnTo>
                  <a:lnTo>
                    <a:pt x="127641" y="723315"/>
                  </a:lnTo>
                  <a:lnTo>
                    <a:pt x="595674" y="723315"/>
                  </a:lnTo>
                  <a:lnTo>
                    <a:pt x="645235" y="713244"/>
                  </a:lnTo>
                  <a:lnTo>
                    <a:pt x="685821" y="685821"/>
                  </a:lnTo>
                  <a:lnTo>
                    <a:pt x="713244" y="645235"/>
                  </a:lnTo>
                  <a:lnTo>
                    <a:pt x="723315" y="595674"/>
                  </a:lnTo>
                  <a:lnTo>
                    <a:pt x="723315" y="127641"/>
                  </a:lnTo>
                  <a:lnTo>
                    <a:pt x="713244" y="78080"/>
                  </a:lnTo>
                  <a:lnTo>
                    <a:pt x="685821" y="37494"/>
                  </a:lnTo>
                  <a:lnTo>
                    <a:pt x="645235" y="10071"/>
                  </a:lnTo>
                  <a:lnTo>
                    <a:pt x="595674" y="0"/>
                  </a:lnTo>
                  <a:close/>
                </a:path>
              </a:pathLst>
            </a:custGeom>
            <a:solidFill>
              <a:srgbClr val="612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  <p:sp>
          <p:nvSpPr>
            <p:cNvPr id="6169" name="object 22">
              <a:extLst>
                <a:ext uri="{FF2B5EF4-FFF2-40B4-BE49-F238E27FC236}">
                  <a16:creationId xmlns:a16="http://schemas.microsoft.com/office/drawing/2014/main" id="{6E796818-6280-4B10-8148-00D1282E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5048" y="5255058"/>
              <a:ext cx="578485" cy="379095"/>
            </a:xfrm>
            <a:custGeom>
              <a:avLst/>
              <a:gdLst>
                <a:gd name="T0" fmla="*/ 499298 w 578484"/>
                <a:gd name="T1" fmla="*/ 229728 h 379095"/>
                <a:gd name="T2" fmla="*/ 482291 w 578484"/>
                <a:gd name="T3" fmla="*/ 245478 h 379095"/>
                <a:gd name="T4" fmla="*/ 481246 w 578484"/>
                <a:gd name="T5" fmla="*/ 265161 h 379095"/>
                <a:gd name="T6" fmla="*/ 492387 w 578484"/>
                <a:gd name="T7" fmla="*/ 315238 h 379095"/>
                <a:gd name="T8" fmla="*/ 483936 w 578484"/>
                <a:gd name="T9" fmla="*/ 361668 h 379095"/>
                <a:gd name="T10" fmla="*/ 525610 w 578484"/>
                <a:gd name="T11" fmla="*/ 376821 h 379095"/>
                <a:gd name="T12" fmla="*/ 535837 w 578484"/>
                <a:gd name="T13" fmla="*/ 357320 h 379095"/>
                <a:gd name="T14" fmla="*/ 509314 w 578484"/>
                <a:gd name="T15" fmla="*/ 303561 h 379095"/>
                <a:gd name="T16" fmla="*/ 527308 w 578484"/>
                <a:gd name="T17" fmla="*/ 279858 h 379095"/>
                <a:gd name="T18" fmla="*/ 507167 w 578484"/>
                <a:gd name="T19" fmla="*/ 268824 h 379095"/>
                <a:gd name="T20" fmla="*/ 501545 w 578484"/>
                <a:gd name="T21" fmla="*/ 248707 h 379095"/>
                <a:gd name="T22" fmla="*/ 534586 w 578484"/>
                <a:gd name="T23" fmla="*/ 243026 h 379095"/>
                <a:gd name="T24" fmla="*/ 517900 w 578484"/>
                <a:gd name="T25" fmla="*/ 229814 h 379095"/>
                <a:gd name="T26" fmla="*/ 509314 w 578484"/>
                <a:gd name="T27" fmla="*/ 303561 h 379095"/>
                <a:gd name="T28" fmla="*/ 535755 w 578484"/>
                <a:gd name="T29" fmla="*/ 355670 h 379095"/>
                <a:gd name="T30" fmla="*/ 523304 w 578484"/>
                <a:gd name="T31" fmla="*/ 303561 h 379095"/>
                <a:gd name="T32" fmla="*/ 4669 w 578484"/>
                <a:gd name="T33" fmla="*/ 76821 h 379095"/>
                <a:gd name="T34" fmla="*/ 7871 w 578484"/>
                <a:gd name="T35" fmla="*/ 94137 h 379095"/>
                <a:gd name="T36" fmla="*/ 36716 w 578484"/>
                <a:gd name="T37" fmla="*/ 102432 h 379095"/>
                <a:gd name="T38" fmla="*/ 126272 w 578484"/>
                <a:gd name="T39" fmla="*/ 184581 h 379095"/>
                <a:gd name="T40" fmla="*/ 118367 w 578484"/>
                <a:gd name="T41" fmla="*/ 245565 h 379095"/>
                <a:gd name="T42" fmla="*/ 284565 w 578484"/>
                <a:gd name="T43" fmla="*/ 304720 h 379095"/>
                <a:gd name="T44" fmla="*/ 287453 w 578484"/>
                <a:gd name="T45" fmla="*/ 285017 h 379095"/>
                <a:gd name="T46" fmla="*/ 136206 w 578484"/>
                <a:gd name="T47" fmla="*/ 231237 h 379095"/>
                <a:gd name="T48" fmla="*/ 158157 w 578484"/>
                <a:gd name="T49" fmla="*/ 159298 h 379095"/>
                <a:gd name="T50" fmla="*/ 222917 w 578484"/>
                <a:gd name="T51" fmla="*/ 133903 h 379095"/>
                <a:gd name="T52" fmla="*/ 73669 w 578484"/>
                <a:gd name="T53" fmla="*/ 92667 h 379095"/>
                <a:gd name="T54" fmla="*/ 55829 w 578484"/>
                <a:gd name="T55" fmla="*/ 82737 h 379095"/>
                <a:gd name="T56" fmla="*/ 270244 w 578484"/>
                <a:gd name="T57" fmla="*/ 23430 h 379095"/>
                <a:gd name="T58" fmla="*/ 318693 w 578484"/>
                <a:gd name="T59" fmla="*/ 6838 h 379095"/>
                <a:gd name="T60" fmla="*/ 288544 w 578484"/>
                <a:gd name="T61" fmla="*/ 0 h 379095"/>
                <a:gd name="T62" fmla="*/ 419557 w 578484"/>
                <a:gd name="T63" fmla="*/ 160194 h 379095"/>
                <a:gd name="T64" fmla="*/ 440622 w 578484"/>
                <a:gd name="T65" fmla="*/ 233346 h 379095"/>
                <a:gd name="T66" fmla="*/ 323545 w 578484"/>
                <a:gd name="T67" fmla="*/ 273679 h 379095"/>
                <a:gd name="T68" fmla="*/ 350046 w 578484"/>
                <a:gd name="T69" fmla="*/ 285017 h 379095"/>
                <a:gd name="T70" fmla="*/ 426417 w 578484"/>
                <a:gd name="T71" fmla="*/ 257664 h 379095"/>
                <a:gd name="T72" fmla="*/ 461293 w 578484"/>
                <a:gd name="T73" fmla="*/ 235911 h 379095"/>
                <a:gd name="T74" fmla="*/ 433893 w 578484"/>
                <a:gd name="T75" fmla="*/ 146434 h 379095"/>
                <a:gd name="T76" fmla="*/ 509015 w 578484"/>
                <a:gd name="T77" fmla="*/ 248434 h 379095"/>
                <a:gd name="T78" fmla="*/ 517636 w 578484"/>
                <a:gd name="T79" fmla="*/ 261883 h 379095"/>
                <a:gd name="T80" fmla="*/ 535104 w 578484"/>
                <a:gd name="T81" fmla="*/ 268824 h 379095"/>
                <a:gd name="T82" fmla="*/ 535922 w 578484"/>
                <a:gd name="T83" fmla="*/ 248434 h 379095"/>
                <a:gd name="T84" fmla="*/ 185021 w 578484"/>
                <a:gd name="T85" fmla="*/ 142711 h 379095"/>
                <a:gd name="T86" fmla="*/ 277874 w 578484"/>
                <a:gd name="T87" fmla="*/ 169236 h 379095"/>
                <a:gd name="T88" fmla="*/ 362929 w 578484"/>
                <a:gd name="T89" fmla="*/ 151123 h 379095"/>
                <a:gd name="T90" fmla="*/ 274168 w 578484"/>
                <a:gd name="T91" fmla="*/ 147842 h 379095"/>
                <a:gd name="T92" fmla="*/ 280741 w 578484"/>
                <a:gd name="T93" fmla="*/ 79940 h 379095"/>
                <a:gd name="T94" fmla="*/ 359399 w 578484"/>
                <a:gd name="T95" fmla="*/ 100730 h 379095"/>
                <a:gd name="T96" fmla="*/ 440321 w 578484"/>
                <a:gd name="T97" fmla="*/ 110240 h 379095"/>
                <a:gd name="T98" fmla="*/ 299592 w 578484"/>
                <a:gd name="T99" fmla="*/ 148839 h 379095"/>
                <a:gd name="T100" fmla="*/ 362929 w 578484"/>
                <a:gd name="T101" fmla="*/ 151123 h 379095"/>
                <a:gd name="T102" fmla="*/ 430021 w 578484"/>
                <a:gd name="T103" fmla="*/ 139908 h 379095"/>
                <a:gd name="T104" fmla="*/ 431395 w 578484"/>
                <a:gd name="T105" fmla="*/ 132542 h 379095"/>
                <a:gd name="T106" fmla="*/ 484597 w 578484"/>
                <a:gd name="T107" fmla="*/ 117111 h 379095"/>
                <a:gd name="T108" fmla="*/ 518713 w 578484"/>
                <a:gd name="T109" fmla="*/ 108238 h 379095"/>
                <a:gd name="T110" fmla="*/ 574171 w 578484"/>
                <a:gd name="T111" fmla="*/ 94526 h 379095"/>
                <a:gd name="T112" fmla="*/ 480912 w 578484"/>
                <a:gd name="T113" fmla="*/ 89745 h 379095"/>
                <a:gd name="T114" fmla="*/ 306477 w 578484"/>
                <a:gd name="T115" fmla="*/ 76392 h 379095"/>
                <a:gd name="T116" fmla="*/ 426305 w 578484"/>
                <a:gd name="T117" fmla="*/ 134872 h 379095"/>
                <a:gd name="T118" fmla="*/ 363678 w 578484"/>
                <a:gd name="T119" fmla="*/ 19239 h 379095"/>
                <a:gd name="T120" fmla="*/ 502423 w 578484"/>
                <a:gd name="T121" fmla="*/ 77736 h 379095"/>
                <a:gd name="T122" fmla="*/ 497431 w 578484"/>
                <a:gd name="T123" fmla="*/ 90890 h 379095"/>
                <a:gd name="T124" fmla="*/ 570514 w 578484"/>
                <a:gd name="T125" fmla="*/ 76207 h 3790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78484" h="379095">
                  <a:moveTo>
                    <a:pt x="518661" y="114312"/>
                  </a:moveTo>
                  <a:lnTo>
                    <a:pt x="498952" y="114312"/>
                  </a:lnTo>
                  <a:lnTo>
                    <a:pt x="499287" y="229728"/>
                  </a:lnTo>
                  <a:lnTo>
                    <a:pt x="492000" y="233425"/>
                  </a:lnTo>
                  <a:lnTo>
                    <a:pt x="486242" y="238391"/>
                  </a:lnTo>
                  <a:lnTo>
                    <a:pt x="482280" y="245478"/>
                  </a:lnTo>
                  <a:lnTo>
                    <a:pt x="480426" y="255274"/>
                  </a:lnTo>
                  <a:lnTo>
                    <a:pt x="480405" y="255844"/>
                  </a:lnTo>
                  <a:lnTo>
                    <a:pt x="481235" y="265161"/>
                  </a:lnTo>
                  <a:lnTo>
                    <a:pt x="497829" y="284062"/>
                  </a:lnTo>
                  <a:lnTo>
                    <a:pt x="495150" y="300425"/>
                  </a:lnTo>
                  <a:lnTo>
                    <a:pt x="492376" y="315238"/>
                  </a:lnTo>
                  <a:lnTo>
                    <a:pt x="489937" y="327587"/>
                  </a:lnTo>
                  <a:lnTo>
                    <a:pt x="488260" y="336558"/>
                  </a:lnTo>
                  <a:lnTo>
                    <a:pt x="483925" y="361668"/>
                  </a:lnTo>
                  <a:lnTo>
                    <a:pt x="483726" y="373397"/>
                  </a:lnTo>
                  <a:lnTo>
                    <a:pt x="492319" y="376768"/>
                  </a:lnTo>
                  <a:lnTo>
                    <a:pt x="525599" y="376821"/>
                  </a:lnTo>
                  <a:lnTo>
                    <a:pt x="530301" y="378638"/>
                  </a:lnTo>
                  <a:lnTo>
                    <a:pt x="536569" y="372382"/>
                  </a:lnTo>
                  <a:lnTo>
                    <a:pt x="535826" y="357320"/>
                  </a:lnTo>
                  <a:lnTo>
                    <a:pt x="516657" y="357320"/>
                  </a:lnTo>
                  <a:lnTo>
                    <a:pt x="500947" y="357045"/>
                  </a:lnTo>
                  <a:lnTo>
                    <a:pt x="509303" y="303561"/>
                  </a:lnTo>
                  <a:lnTo>
                    <a:pt x="523293" y="303561"/>
                  </a:lnTo>
                  <a:lnTo>
                    <a:pt x="520211" y="283893"/>
                  </a:lnTo>
                  <a:lnTo>
                    <a:pt x="527297" y="279858"/>
                  </a:lnTo>
                  <a:lnTo>
                    <a:pt x="533025" y="273498"/>
                  </a:lnTo>
                  <a:lnTo>
                    <a:pt x="535093" y="268824"/>
                  </a:lnTo>
                  <a:lnTo>
                    <a:pt x="507156" y="268824"/>
                  </a:lnTo>
                  <a:lnTo>
                    <a:pt x="501976" y="265678"/>
                  </a:lnTo>
                  <a:lnTo>
                    <a:pt x="497358" y="254262"/>
                  </a:lnTo>
                  <a:lnTo>
                    <a:pt x="501534" y="248707"/>
                  </a:lnTo>
                  <a:lnTo>
                    <a:pt x="509004" y="248434"/>
                  </a:lnTo>
                  <a:lnTo>
                    <a:pt x="535911" y="248434"/>
                  </a:lnTo>
                  <a:lnTo>
                    <a:pt x="534575" y="243026"/>
                  </a:lnTo>
                  <a:lnTo>
                    <a:pt x="528967" y="235606"/>
                  </a:lnTo>
                  <a:lnTo>
                    <a:pt x="522748" y="231655"/>
                  </a:lnTo>
                  <a:lnTo>
                    <a:pt x="517889" y="229814"/>
                  </a:lnTo>
                  <a:lnTo>
                    <a:pt x="518661" y="114312"/>
                  </a:lnTo>
                  <a:close/>
                </a:path>
                <a:path w="578484" h="379095">
                  <a:moveTo>
                    <a:pt x="523293" y="303561"/>
                  </a:moveTo>
                  <a:lnTo>
                    <a:pt x="509303" y="303561"/>
                  </a:lnTo>
                  <a:lnTo>
                    <a:pt x="516657" y="357320"/>
                  </a:lnTo>
                  <a:lnTo>
                    <a:pt x="535826" y="357320"/>
                  </a:lnTo>
                  <a:lnTo>
                    <a:pt x="535744" y="355670"/>
                  </a:lnTo>
                  <a:lnTo>
                    <a:pt x="530177" y="331910"/>
                  </a:lnTo>
                  <a:lnTo>
                    <a:pt x="523716" y="306263"/>
                  </a:lnTo>
                  <a:lnTo>
                    <a:pt x="523293" y="303561"/>
                  </a:lnTo>
                  <a:close/>
                </a:path>
                <a:path w="578484" h="379095">
                  <a:moveTo>
                    <a:pt x="288544" y="0"/>
                  </a:moveTo>
                  <a:lnTo>
                    <a:pt x="277318" y="1707"/>
                  </a:lnTo>
                  <a:lnTo>
                    <a:pt x="4669" y="76821"/>
                  </a:lnTo>
                  <a:lnTo>
                    <a:pt x="0" y="79064"/>
                  </a:lnTo>
                  <a:lnTo>
                    <a:pt x="1976" y="88788"/>
                  </a:lnTo>
                  <a:lnTo>
                    <a:pt x="7871" y="94137"/>
                  </a:lnTo>
                  <a:lnTo>
                    <a:pt x="17201" y="97763"/>
                  </a:lnTo>
                  <a:lnTo>
                    <a:pt x="27603" y="100313"/>
                  </a:lnTo>
                  <a:lnTo>
                    <a:pt x="36716" y="102432"/>
                  </a:lnTo>
                  <a:lnTo>
                    <a:pt x="150260" y="134936"/>
                  </a:lnTo>
                  <a:lnTo>
                    <a:pt x="134341" y="165515"/>
                  </a:lnTo>
                  <a:lnTo>
                    <a:pt x="126272" y="184581"/>
                  </a:lnTo>
                  <a:lnTo>
                    <a:pt x="121798" y="204916"/>
                  </a:lnTo>
                  <a:lnTo>
                    <a:pt x="116664" y="239297"/>
                  </a:lnTo>
                  <a:lnTo>
                    <a:pt x="118367" y="245565"/>
                  </a:lnTo>
                  <a:lnTo>
                    <a:pt x="121712" y="247400"/>
                  </a:lnTo>
                  <a:lnTo>
                    <a:pt x="214037" y="279878"/>
                  </a:lnTo>
                  <a:lnTo>
                    <a:pt x="284565" y="304720"/>
                  </a:lnTo>
                  <a:lnTo>
                    <a:pt x="307667" y="299214"/>
                  </a:lnTo>
                  <a:lnTo>
                    <a:pt x="350035" y="285017"/>
                  </a:lnTo>
                  <a:lnTo>
                    <a:pt x="287453" y="285017"/>
                  </a:lnTo>
                  <a:lnTo>
                    <a:pt x="262297" y="276818"/>
                  </a:lnTo>
                  <a:lnTo>
                    <a:pt x="160964" y="240714"/>
                  </a:lnTo>
                  <a:lnTo>
                    <a:pt x="136206" y="231237"/>
                  </a:lnTo>
                  <a:lnTo>
                    <a:pt x="138157" y="206505"/>
                  </a:lnTo>
                  <a:lnTo>
                    <a:pt x="146260" y="182011"/>
                  </a:lnTo>
                  <a:lnTo>
                    <a:pt x="158157" y="159298"/>
                  </a:lnTo>
                  <a:lnTo>
                    <a:pt x="171489" y="139908"/>
                  </a:lnTo>
                  <a:lnTo>
                    <a:pt x="245025" y="139908"/>
                  </a:lnTo>
                  <a:lnTo>
                    <a:pt x="222917" y="133903"/>
                  </a:lnTo>
                  <a:lnTo>
                    <a:pt x="151105" y="114312"/>
                  </a:lnTo>
                  <a:lnTo>
                    <a:pt x="123540" y="106749"/>
                  </a:lnTo>
                  <a:lnTo>
                    <a:pt x="73669" y="92667"/>
                  </a:lnTo>
                  <a:lnTo>
                    <a:pt x="50562" y="85282"/>
                  </a:lnTo>
                  <a:lnTo>
                    <a:pt x="54615" y="83208"/>
                  </a:lnTo>
                  <a:lnTo>
                    <a:pt x="55829" y="82737"/>
                  </a:lnTo>
                  <a:lnTo>
                    <a:pt x="56937" y="82459"/>
                  </a:lnTo>
                  <a:lnTo>
                    <a:pt x="58201" y="82096"/>
                  </a:lnTo>
                  <a:lnTo>
                    <a:pt x="270244" y="23430"/>
                  </a:lnTo>
                  <a:lnTo>
                    <a:pt x="289986" y="19239"/>
                  </a:lnTo>
                  <a:lnTo>
                    <a:pt x="363667" y="19239"/>
                  </a:lnTo>
                  <a:lnTo>
                    <a:pt x="318682" y="6838"/>
                  </a:lnTo>
                  <a:lnTo>
                    <a:pt x="308124" y="3586"/>
                  </a:lnTo>
                  <a:lnTo>
                    <a:pt x="298446" y="966"/>
                  </a:lnTo>
                  <a:lnTo>
                    <a:pt x="288544" y="0"/>
                  </a:lnTo>
                  <a:close/>
                </a:path>
                <a:path w="578484" h="379095">
                  <a:moveTo>
                    <a:pt x="430010" y="139908"/>
                  </a:moveTo>
                  <a:lnTo>
                    <a:pt x="405820" y="139908"/>
                  </a:lnTo>
                  <a:lnTo>
                    <a:pt x="419546" y="160194"/>
                  </a:lnTo>
                  <a:lnTo>
                    <a:pt x="431600" y="184076"/>
                  </a:lnTo>
                  <a:lnTo>
                    <a:pt x="439462" y="209233"/>
                  </a:lnTo>
                  <a:lnTo>
                    <a:pt x="440611" y="233346"/>
                  </a:lnTo>
                  <a:lnTo>
                    <a:pt x="427291" y="236678"/>
                  </a:lnTo>
                  <a:lnTo>
                    <a:pt x="404004" y="244612"/>
                  </a:lnTo>
                  <a:lnTo>
                    <a:pt x="323534" y="273679"/>
                  </a:lnTo>
                  <a:lnTo>
                    <a:pt x="300059" y="281687"/>
                  </a:lnTo>
                  <a:lnTo>
                    <a:pt x="287453" y="285017"/>
                  </a:lnTo>
                  <a:lnTo>
                    <a:pt x="350035" y="285017"/>
                  </a:lnTo>
                  <a:lnTo>
                    <a:pt x="351002" y="284694"/>
                  </a:lnTo>
                  <a:lnTo>
                    <a:pt x="364548" y="279858"/>
                  </a:lnTo>
                  <a:lnTo>
                    <a:pt x="426406" y="257664"/>
                  </a:lnTo>
                  <a:lnTo>
                    <a:pt x="447188" y="250727"/>
                  </a:lnTo>
                  <a:lnTo>
                    <a:pt x="457931" y="245179"/>
                  </a:lnTo>
                  <a:lnTo>
                    <a:pt x="461282" y="235911"/>
                  </a:lnTo>
                  <a:lnTo>
                    <a:pt x="459889" y="217815"/>
                  </a:lnTo>
                  <a:lnTo>
                    <a:pt x="445854" y="166805"/>
                  </a:lnTo>
                  <a:lnTo>
                    <a:pt x="433882" y="146434"/>
                  </a:lnTo>
                  <a:lnTo>
                    <a:pt x="430010" y="139908"/>
                  </a:lnTo>
                  <a:close/>
                </a:path>
                <a:path w="578484" h="379095">
                  <a:moveTo>
                    <a:pt x="535911" y="248434"/>
                  </a:moveTo>
                  <a:lnTo>
                    <a:pt x="509004" y="248434"/>
                  </a:lnTo>
                  <a:lnTo>
                    <a:pt x="515256" y="250550"/>
                  </a:lnTo>
                  <a:lnTo>
                    <a:pt x="518211" y="255844"/>
                  </a:lnTo>
                  <a:lnTo>
                    <a:pt x="517625" y="261883"/>
                  </a:lnTo>
                  <a:lnTo>
                    <a:pt x="513252" y="266235"/>
                  </a:lnTo>
                  <a:lnTo>
                    <a:pt x="507156" y="268824"/>
                  </a:lnTo>
                  <a:lnTo>
                    <a:pt x="535093" y="268824"/>
                  </a:lnTo>
                  <a:lnTo>
                    <a:pt x="536713" y="265161"/>
                  </a:lnTo>
                  <a:lnTo>
                    <a:pt x="537602" y="255274"/>
                  </a:lnTo>
                  <a:lnTo>
                    <a:pt x="535911" y="248434"/>
                  </a:lnTo>
                  <a:close/>
                </a:path>
                <a:path w="578484" h="379095">
                  <a:moveTo>
                    <a:pt x="245025" y="139908"/>
                  </a:moveTo>
                  <a:lnTo>
                    <a:pt x="171489" y="139908"/>
                  </a:lnTo>
                  <a:lnTo>
                    <a:pt x="185021" y="142711"/>
                  </a:lnTo>
                  <a:lnTo>
                    <a:pt x="200386" y="146922"/>
                  </a:lnTo>
                  <a:lnTo>
                    <a:pt x="260736" y="164614"/>
                  </a:lnTo>
                  <a:lnTo>
                    <a:pt x="277874" y="169236"/>
                  </a:lnTo>
                  <a:lnTo>
                    <a:pt x="288658" y="171236"/>
                  </a:lnTo>
                  <a:lnTo>
                    <a:pt x="309200" y="166805"/>
                  </a:lnTo>
                  <a:lnTo>
                    <a:pt x="362918" y="151123"/>
                  </a:lnTo>
                  <a:lnTo>
                    <a:pt x="286846" y="151123"/>
                  </a:lnTo>
                  <a:lnTo>
                    <a:pt x="281839" y="150070"/>
                  </a:lnTo>
                  <a:lnTo>
                    <a:pt x="274168" y="147842"/>
                  </a:lnTo>
                  <a:lnTo>
                    <a:pt x="245025" y="139908"/>
                  </a:lnTo>
                  <a:close/>
                </a:path>
                <a:path w="578484" h="379095">
                  <a:moveTo>
                    <a:pt x="289549" y="75775"/>
                  </a:moveTo>
                  <a:lnTo>
                    <a:pt x="280741" y="79940"/>
                  </a:lnTo>
                  <a:lnTo>
                    <a:pt x="280483" y="92032"/>
                  </a:lnTo>
                  <a:lnTo>
                    <a:pt x="308843" y="96904"/>
                  </a:lnTo>
                  <a:lnTo>
                    <a:pt x="359388" y="100730"/>
                  </a:lnTo>
                  <a:lnTo>
                    <a:pt x="412718" y="103885"/>
                  </a:lnTo>
                  <a:lnTo>
                    <a:pt x="449435" y="106749"/>
                  </a:lnTo>
                  <a:lnTo>
                    <a:pt x="440310" y="110240"/>
                  </a:lnTo>
                  <a:lnTo>
                    <a:pt x="426083" y="114323"/>
                  </a:lnTo>
                  <a:lnTo>
                    <a:pt x="399653" y="121256"/>
                  </a:lnTo>
                  <a:lnTo>
                    <a:pt x="299581" y="148839"/>
                  </a:lnTo>
                  <a:lnTo>
                    <a:pt x="291867" y="150785"/>
                  </a:lnTo>
                  <a:lnTo>
                    <a:pt x="286846" y="151123"/>
                  </a:lnTo>
                  <a:lnTo>
                    <a:pt x="362918" y="151123"/>
                  </a:lnTo>
                  <a:lnTo>
                    <a:pt x="379717" y="146196"/>
                  </a:lnTo>
                  <a:lnTo>
                    <a:pt x="405820" y="139908"/>
                  </a:lnTo>
                  <a:lnTo>
                    <a:pt x="430010" y="139908"/>
                  </a:lnTo>
                  <a:lnTo>
                    <a:pt x="427060" y="134936"/>
                  </a:lnTo>
                  <a:lnTo>
                    <a:pt x="426294" y="134872"/>
                  </a:lnTo>
                  <a:lnTo>
                    <a:pt x="431384" y="132542"/>
                  </a:lnTo>
                  <a:lnTo>
                    <a:pt x="432669" y="132128"/>
                  </a:lnTo>
                  <a:lnTo>
                    <a:pt x="467319" y="121718"/>
                  </a:lnTo>
                  <a:lnTo>
                    <a:pt x="484586" y="117111"/>
                  </a:lnTo>
                  <a:lnTo>
                    <a:pt x="498952" y="114312"/>
                  </a:lnTo>
                  <a:lnTo>
                    <a:pt x="518661" y="114312"/>
                  </a:lnTo>
                  <a:lnTo>
                    <a:pt x="518702" y="108238"/>
                  </a:lnTo>
                  <a:lnTo>
                    <a:pt x="529223" y="105625"/>
                  </a:lnTo>
                  <a:lnTo>
                    <a:pt x="566301" y="95405"/>
                  </a:lnTo>
                  <a:lnTo>
                    <a:pt x="574160" y="94526"/>
                  </a:lnTo>
                  <a:lnTo>
                    <a:pt x="575005" y="90890"/>
                  </a:lnTo>
                  <a:lnTo>
                    <a:pt x="497420" y="90890"/>
                  </a:lnTo>
                  <a:lnTo>
                    <a:pt x="480901" y="89745"/>
                  </a:lnTo>
                  <a:lnTo>
                    <a:pt x="464781" y="88204"/>
                  </a:lnTo>
                  <a:lnTo>
                    <a:pt x="331048" y="78644"/>
                  </a:lnTo>
                  <a:lnTo>
                    <a:pt x="306466" y="76392"/>
                  </a:lnTo>
                  <a:lnTo>
                    <a:pt x="289549" y="75775"/>
                  </a:lnTo>
                  <a:close/>
                </a:path>
                <a:path w="578484" h="379095">
                  <a:moveTo>
                    <a:pt x="428364" y="133925"/>
                  </a:moveTo>
                  <a:lnTo>
                    <a:pt x="426294" y="134872"/>
                  </a:lnTo>
                  <a:lnTo>
                    <a:pt x="427143" y="134872"/>
                  </a:lnTo>
                  <a:lnTo>
                    <a:pt x="428364" y="133925"/>
                  </a:lnTo>
                  <a:close/>
                </a:path>
                <a:path w="578484" h="379095">
                  <a:moveTo>
                    <a:pt x="363667" y="19239"/>
                  </a:moveTo>
                  <a:lnTo>
                    <a:pt x="289986" y="19239"/>
                  </a:lnTo>
                  <a:lnTo>
                    <a:pt x="317309" y="26119"/>
                  </a:lnTo>
                  <a:lnTo>
                    <a:pt x="502412" y="77736"/>
                  </a:lnTo>
                  <a:lnTo>
                    <a:pt x="527648" y="85282"/>
                  </a:lnTo>
                  <a:lnTo>
                    <a:pt x="513336" y="89962"/>
                  </a:lnTo>
                  <a:lnTo>
                    <a:pt x="497420" y="90890"/>
                  </a:lnTo>
                  <a:lnTo>
                    <a:pt x="575005" y="90890"/>
                  </a:lnTo>
                  <a:lnTo>
                    <a:pt x="577969" y="78136"/>
                  </a:lnTo>
                  <a:lnTo>
                    <a:pt x="570503" y="76207"/>
                  </a:lnTo>
                  <a:lnTo>
                    <a:pt x="363667" y="1923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>
                <a:latin typeface="Formular" panose="02000000000000000000" pitchFamily="2" charset="-52"/>
              </a:endParaRPr>
            </a:p>
          </p:txBody>
        </p:sp>
      </p:grpSp>
      <p:sp>
        <p:nvSpPr>
          <p:cNvPr id="6161" name="object 23">
            <a:extLst>
              <a:ext uri="{FF2B5EF4-FFF2-40B4-BE49-F238E27FC236}">
                <a16:creationId xmlns:a16="http://schemas.microsoft.com/office/drawing/2014/main" id="{65B9A65F-E009-46C1-9641-216E96AE1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5118100"/>
            <a:ext cx="13065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3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Современный  подход</a:t>
            </a:r>
            <a:endParaRPr lang="ru-RU" altLang="ru-RU" sz="13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25"/>
              </a:spcBef>
            </a:pPr>
            <a:r>
              <a:rPr lang="ru-RU" altLang="ru-RU" sz="13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 образовании</a:t>
            </a:r>
            <a:endParaRPr lang="ru-RU" altLang="ru-RU" sz="13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6162" name="object 24">
            <a:extLst>
              <a:ext uri="{FF2B5EF4-FFF2-40B4-BE49-F238E27FC236}">
                <a16:creationId xmlns:a16="http://schemas.microsoft.com/office/drawing/2014/main" id="{E9013597-A71C-436B-8D00-2393712B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5081588"/>
            <a:ext cx="7223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object 25">
            <a:extLst>
              <a:ext uri="{FF2B5EF4-FFF2-40B4-BE49-F238E27FC236}">
                <a16:creationId xmlns:a16="http://schemas.microsoft.com/office/drawing/2014/main" id="{79BC32D6-E378-41EA-BC52-953C36C3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5210175"/>
            <a:ext cx="18573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3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Традиции </a:t>
            </a:r>
          </a:p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3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 основания  университета</a:t>
            </a:r>
            <a:endParaRPr lang="ru-RU" altLang="ru-RU" sz="13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A43B35AE-B383-4E80-9AC5-116E9F6CFA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219932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6165" name="object 29">
            <a:extLst>
              <a:ext uri="{FF2B5EF4-FFF2-40B4-BE49-F238E27FC236}">
                <a16:creationId xmlns:a16="http://schemas.microsoft.com/office/drawing/2014/main" id="{D0B752E2-C428-499A-9360-94EE85A9E96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6166" name="object 26">
            <a:extLst>
              <a:ext uri="{FF2B5EF4-FFF2-40B4-BE49-F238E27FC236}">
                <a16:creationId xmlns:a16="http://schemas.microsoft.com/office/drawing/2014/main" id="{889E6570-0377-4304-8460-1471BB36E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5314950"/>
            <a:ext cx="1295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3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Аспирантура</a:t>
            </a:r>
            <a:endParaRPr lang="ru-RU" altLang="ru-RU" sz="13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167" name="object 27">
            <a:extLst>
              <a:ext uri="{FF2B5EF4-FFF2-40B4-BE49-F238E27FC236}">
                <a16:creationId xmlns:a16="http://schemas.microsoft.com/office/drawing/2014/main" id="{368966EE-6FCC-4FE1-8C22-D0F6C7FC9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213" y="5192713"/>
            <a:ext cx="1809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3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Центр экономической  истории России</a:t>
            </a:r>
            <a:endParaRPr lang="ru-RU" altLang="ru-RU" sz="13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>
            <a:extLst>
              <a:ext uri="{FF2B5EF4-FFF2-40B4-BE49-F238E27FC236}">
                <a16:creationId xmlns:a16="http://schemas.microsoft.com/office/drawing/2014/main" id="{155ECFD6-AB1B-4077-BBAD-B7F00A165C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52700" y="247460"/>
            <a:ext cx="6937375" cy="10144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47625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275"/>
              </a:spcBef>
            </a:pPr>
            <a:r>
              <a:rPr lang="ru-RU" altLang="ru-RU" u="sng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ПРЕПОДАВАТЕЛИ, ПРОШЕДШИЕ ОБУЧЕНИЕ ЗА РУБЕЖОМ</a:t>
            </a:r>
          </a:p>
        </p:txBody>
      </p:sp>
      <p:pic>
        <p:nvPicPr>
          <p:cNvPr id="7174" name="object 6">
            <a:extLst>
              <a:ext uri="{FF2B5EF4-FFF2-40B4-BE49-F238E27FC236}">
                <a16:creationId xmlns:a16="http://schemas.microsoft.com/office/drawing/2014/main" id="{E0970806-3D59-4CF0-9D66-39BC1A0A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28" y="1405839"/>
            <a:ext cx="2012662" cy="212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ject 7">
            <a:extLst>
              <a:ext uri="{FF2B5EF4-FFF2-40B4-BE49-F238E27FC236}">
                <a16:creationId xmlns:a16="http://schemas.microsoft.com/office/drawing/2014/main" id="{CEFB8466-0D1A-42A3-82A1-C44D25E6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320939"/>
            <a:ext cx="1932066" cy="222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object 9">
            <a:extLst>
              <a:ext uri="{FF2B5EF4-FFF2-40B4-BE49-F238E27FC236}">
                <a16:creationId xmlns:a16="http://schemas.microsoft.com/office/drawing/2014/main" id="{507D27A9-B11B-469D-9FFC-2BECC13F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93" y="1322266"/>
            <a:ext cx="1926084" cy="222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object 11">
            <a:extLst>
              <a:ext uri="{FF2B5EF4-FFF2-40B4-BE49-F238E27FC236}">
                <a16:creationId xmlns:a16="http://schemas.microsoft.com/office/drawing/2014/main" id="{8EDBB0E0-7CD8-4177-A3A7-0FF9C0DD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93" y="3732237"/>
            <a:ext cx="1926084" cy="22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5165B540-C7FB-4A60-B99D-AA1FEB3614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7182" name="object 20">
            <a:extLst>
              <a:ext uri="{FF2B5EF4-FFF2-40B4-BE49-F238E27FC236}">
                <a16:creationId xmlns:a16="http://schemas.microsoft.com/office/drawing/2014/main" id="{A776D338-804D-401C-9475-33339D64942E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pic>
        <p:nvPicPr>
          <p:cNvPr id="7189" name="Рисунок 1">
            <a:extLst>
              <a:ext uri="{FF2B5EF4-FFF2-40B4-BE49-F238E27FC236}">
                <a16:creationId xmlns:a16="http://schemas.microsoft.com/office/drawing/2014/main" id="{45416869-2330-4276-8493-50C01CD5E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49" y="1317118"/>
            <a:ext cx="1825627" cy="222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Рисунок 3" descr="Изображение выглядит как текст,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123C7D6-A121-4047-99C7-F62E512C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13333"/>
          <a:stretch>
            <a:fillRect/>
          </a:stretch>
        </p:blipFill>
        <p:spPr bwMode="auto">
          <a:xfrm>
            <a:off x="902193" y="3725272"/>
            <a:ext cx="1919732" cy="22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BC5E06-E417-0941-A56D-2C82D21FFA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0"/>
          <a:stretch/>
        </p:blipFill>
        <p:spPr>
          <a:xfrm>
            <a:off x="6985967" y="3734777"/>
            <a:ext cx="1646861" cy="21898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8FBB0-28AD-AC4B-AD5D-610184F4B9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25498"/>
          <a:stretch/>
        </p:blipFill>
        <p:spPr>
          <a:xfrm>
            <a:off x="9814818" y="3669476"/>
            <a:ext cx="1703688" cy="222281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385A64-BDE9-8E43-A571-BD3AE416B06E}"/>
              </a:ext>
            </a:extLst>
          </p:cNvPr>
          <p:cNvSpPr/>
          <p:nvPr/>
        </p:nvSpPr>
        <p:spPr>
          <a:xfrm>
            <a:off x="233970" y="2953848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3" name="object 13">
            <a:extLst>
              <a:ext uri="{FF2B5EF4-FFF2-40B4-BE49-F238E27FC236}">
                <a16:creationId xmlns:a16="http://schemas.microsoft.com/office/drawing/2014/main" id="{6EBCA666-ECA5-4225-888B-AE7896165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023273"/>
            <a:ext cx="1386691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8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75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Владимир  Грудзинский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5F92A0C-A470-E247-99B2-311696B4ACD4}"/>
              </a:ext>
            </a:extLst>
          </p:cNvPr>
          <p:cNvSpPr/>
          <p:nvPr/>
        </p:nvSpPr>
        <p:spPr>
          <a:xfrm>
            <a:off x="233970" y="5342842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7" name="object 17">
            <a:extLst>
              <a:ext uri="{FF2B5EF4-FFF2-40B4-BE49-F238E27FC236}">
                <a16:creationId xmlns:a16="http://schemas.microsoft.com/office/drawing/2014/main" id="{A6C9741F-4C23-4F72-9FE0-1DC8E868E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5392175"/>
            <a:ext cx="11382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Глеб Урванцев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9730527-1E64-FD42-96F5-0A2BBAE84E1E}"/>
              </a:ext>
            </a:extLst>
          </p:cNvPr>
          <p:cNvSpPr/>
          <p:nvPr/>
        </p:nvSpPr>
        <p:spPr>
          <a:xfrm>
            <a:off x="3207748" y="5363330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1C523D8-92B6-B340-8691-CA1ED1367AA6}"/>
              </a:ext>
            </a:extLst>
          </p:cNvPr>
          <p:cNvSpPr/>
          <p:nvPr/>
        </p:nvSpPr>
        <p:spPr>
          <a:xfrm>
            <a:off x="3207749" y="2953847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E883D01-8908-224D-936B-C0D0A41B9FEF}"/>
              </a:ext>
            </a:extLst>
          </p:cNvPr>
          <p:cNvSpPr/>
          <p:nvPr/>
        </p:nvSpPr>
        <p:spPr>
          <a:xfrm>
            <a:off x="6112134" y="5363330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A22557A-3465-1C4E-92CA-B8D539998FCD}"/>
              </a:ext>
            </a:extLst>
          </p:cNvPr>
          <p:cNvSpPr/>
          <p:nvPr/>
        </p:nvSpPr>
        <p:spPr>
          <a:xfrm>
            <a:off x="6118118" y="2964700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B891A32-9592-9943-9F0C-192FB3BB81ED}"/>
              </a:ext>
            </a:extLst>
          </p:cNvPr>
          <p:cNvSpPr/>
          <p:nvPr/>
        </p:nvSpPr>
        <p:spPr>
          <a:xfrm>
            <a:off x="9004838" y="2953847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A939BEF-16FD-204C-8FD8-E34AFD9E8F80}"/>
              </a:ext>
            </a:extLst>
          </p:cNvPr>
          <p:cNvSpPr/>
          <p:nvPr/>
        </p:nvSpPr>
        <p:spPr>
          <a:xfrm>
            <a:off x="9004838" y="5342842"/>
            <a:ext cx="1495621" cy="581804"/>
          </a:xfrm>
          <a:prstGeom prst="rect">
            <a:avLst/>
          </a:prstGeom>
          <a:solidFill>
            <a:schemeClr val="bg1"/>
          </a:solidFill>
          <a:ln>
            <a:solidFill>
              <a:srgbClr val="D6312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6" name="object 16">
            <a:extLst>
              <a:ext uri="{FF2B5EF4-FFF2-40B4-BE49-F238E27FC236}">
                <a16:creationId xmlns:a16="http://schemas.microsoft.com/office/drawing/2014/main" id="{04B6E3EB-DFA3-4D8E-8A7D-C16591745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962" y="3023273"/>
            <a:ext cx="1003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Иван Нохрин</a:t>
            </a:r>
          </a:p>
        </p:txBody>
      </p:sp>
      <p:sp>
        <p:nvSpPr>
          <p:cNvPr id="7188" name="object 18">
            <a:extLst>
              <a:ext uri="{FF2B5EF4-FFF2-40B4-BE49-F238E27FC236}">
                <a16:creationId xmlns:a16="http://schemas.microsoft.com/office/drawing/2014/main" id="{0FEC9E79-C959-4101-9912-58C4DEB9F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176" y="5411494"/>
            <a:ext cx="14128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Светлана </a:t>
            </a:r>
            <a:r>
              <a:rPr lang="ru-RU" altLang="ru-RU" sz="1400" dirty="0" err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Двинина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184" name="object 14">
            <a:extLst>
              <a:ext uri="{FF2B5EF4-FFF2-40B4-BE49-F238E27FC236}">
                <a16:creationId xmlns:a16="http://schemas.microsoft.com/office/drawing/2014/main" id="{87CD6DBA-B9FD-4971-922B-DC9084E98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212" y="3017023"/>
            <a:ext cx="14446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Елизавета </a:t>
            </a:r>
            <a:r>
              <a:rPr lang="ru-RU" altLang="ru-RU" sz="1400" dirty="0" err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Саукова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190" name="object 18">
            <a:extLst>
              <a:ext uri="{FF2B5EF4-FFF2-40B4-BE49-F238E27FC236}">
                <a16:creationId xmlns:a16="http://schemas.microsoft.com/office/drawing/2014/main" id="{72C66AB3-4366-4D73-B103-574F25205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8380" y="3017023"/>
            <a:ext cx="14128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Юлия </a:t>
            </a:r>
            <a:r>
              <a:rPr lang="ru-RU" altLang="ru-RU" sz="1400" dirty="0" err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Замышляева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180" name="object 12">
            <a:extLst>
              <a:ext uri="{FF2B5EF4-FFF2-40B4-BE49-F238E27FC236}">
                <a16:creationId xmlns:a16="http://schemas.microsoft.com/office/drawing/2014/main" id="{62EDE444-B641-4140-8A8F-243C656C3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8380" y="5404951"/>
            <a:ext cx="1358900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Светлана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Питина</a:t>
            </a:r>
          </a:p>
        </p:txBody>
      </p:sp>
      <p:sp>
        <p:nvSpPr>
          <p:cNvPr id="7185" name="object 15">
            <a:extLst>
              <a:ext uri="{FF2B5EF4-FFF2-40B4-BE49-F238E27FC236}">
                <a16:creationId xmlns:a16="http://schemas.microsoft.com/office/drawing/2014/main" id="{9A3F0699-37CA-44F3-A5D1-6BF1C4A1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16" y="5417154"/>
            <a:ext cx="1257300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4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Елена</a:t>
            </a:r>
          </a:p>
          <a:p>
            <a:pPr eaLnBrk="1" hangingPunct="1">
              <a:spcBef>
                <a:spcPts val="100"/>
              </a:spcBef>
            </a:pPr>
            <a:r>
              <a:rPr lang="ru-RU" altLang="ru-RU" sz="1400" dirty="0" err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Шелестюк</a:t>
            </a:r>
            <a:endParaRPr lang="ru-RU" altLang="ru-RU" sz="14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>
            <a:extLst>
              <a:ext uri="{FF2B5EF4-FFF2-40B4-BE49-F238E27FC236}">
                <a16:creationId xmlns:a16="http://schemas.microsoft.com/office/drawing/2014/main" id="{CD119DF1-02C8-41F4-8804-BF76E444D1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67075" y="320675"/>
            <a:ext cx="5978525" cy="4826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u="sng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НАПРАВЛЕНИЯ ПОДГОТОВКИ</a:t>
            </a:r>
          </a:p>
        </p:txBody>
      </p:sp>
      <p:sp>
        <p:nvSpPr>
          <p:cNvPr id="8195" name="object 3">
            <a:extLst>
              <a:ext uri="{FF2B5EF4-FFF2-40B4-BE49-F238E27FC236}">
                <a16:creationId xmlns:a16="http://schemas.microsoft.com/office/drawing/2014/main" id="{B8810231-C9FE-4AD7-98FE-4D5E2ED43295}"/>
              </a:ext>
            </a:extLst>
          </p:cNvPr>
          <p:cNvSpPr>
            <a:spLocks/>
          </p:cNvSpPr>
          <p:nvPr/>
        </p:nvSpPr>
        <p:spPr bwMode="auto">
          <a:xfrm>
            <a:off x="3009900" y="1981200"/>
            <a:ext cx="723900" cy="723900"/>
          </a:xfrm>
          <a:custGeom>
            <a:avLst/>
            <a:gdLst>
              <a:gd name="T0" fmla="*/ 361947 w 723900"/>
              <a:gd name="T1" fmla="*/ 0 h 723900"/>
              <a:gd name="T2" fmla="*/ 312833 w 723900"/>
              <a:gd name="T3" fmla="*/ 3304 h 723900"/>
              <a:gd name="T4" fmla="*/ 265727 w 723900"/>
              <a:gd name="T5" fmla="*/ 12929 h 723900"/>
              <a:gd name="T6" fmla="*/ 221061 w 723900"/>
              <a:gd name="T7" fmla="*/ 28443 h 723900"/>
              <a:gd name="T8" fmla="*/ 179265 w 723900"/>
              <a:gd name="T9" fmla="*/ 49416 h 723900"/>
              <a:gd name="T10" fmla="*/ 140772 w 723900"/>
              <a:gd name="T11" fmla="*/ 75416 h 723900"/>
              <a:gd name="T12" fmla="*/ 106011 w 723900"/>
              <a:gd name="T13" fmla="*/ 106012 h 723900"/>
              <a:gd name="T14" fmla="*/ 75416 w 723900"/>
              <a:gd name="T15" fmla="*/ 140772 h 723900"/>
              <a:gd name="T16" fmla="*/ 49416 w 723900"/>
              <a:gd name="T17" fmla="*/ 179266 h 723900"/>
              <a:gd name="T18" fmla="*/ 28443 w 723900"/>
              <a:gd name="T19" fmla="*/ 221062 h 723900"/>
              <a:gd name="T20" fmla="*/ 12929 w 723900"/>
              <a:gd name="T21" fmla="*/ 265728 h 723900"/>
              <a:gd name="T22" fmla="*/ 3304 w 723900"/>
              <a:gd name="T23" fmla="*/ 312834 h 723900"/>
              <a:gd name="T24" fmla="*/ 0 w 723900"/>
              <a:gd name="T25" fmla="*/ 361948 h 723900"/>
              <a:gd name="T26" fmla="*/ 3304 w 723900"/>
              <a:gd name="T27" fmla="*/ 411062 h 723900"/>
              <a:gd name="T28" fmla="*/ 12929 w 723900"/>
              <a:gd name="T29" fmla="*/ 458168 h 723900"/>
              <a:gd name="T30" fmla="*/ 28443 w 723900"/>
              <a:gd name="T31" fmla="*/ 502834 h 723900"/>
              <a:gd name="T32" fmla="*/ 49416 w 723900"/>
              <a:gd name="T33" fmla="*/ 544629 h 723900"/>
              <a:gd name="T34" fmla="*/ 75416 w 723900"/>
              <a:gd name="T35" fmla="*/ 583123 h 723900"/>
              <a:gd name="T36" fmla="*/ 106011 w 723900"/>
              <a:gd name="T37" fmla="*/ 617883 h 723900"/>
              <a:gd name="T38" fmla="*/ 140772 w 723900"/>
              <a:gd name="T39" fmla="*/ 648479 h 723900"/>
              <a:gd name="T40" fmla="*/ 179265 w 723900"/>
              <a:gd name="T41" fmla="*/ 674479 h 723900"/>
              <a:gd name="T42" fmla="*/ 221061 w 723900"/>
              <a:gd name="T43" fmla="*/ 695452 h 723900"/>
              <a:gd name="T44" fmla="*/ 265727 w 723900"/>
              <a:gd name="T45" fmla="*/ 710966 h 723900"/>
              <a:gd name="T46" fmla="*/ 312833 w 723900"/>
              <a:gd name="T47" fmla="*/ 720592 h 723900"/>
              <a:gd name="T48" fmla="*/ 361947 w 723900"/>
              <a:gd name="T49" fmla="*/ 723896 h 723900"/>
              <a:gd name="T50" fmla="*/ 411061 w 723900"/>
              <a:gd name="T51" fmla="*/ 720592 h 723900"/>
              <a:gd name="T52" fmla="*/ 458166 w 723900"/>
              <a:gd name="T53" fmla="*/ 710966 h 723900"/>
              <a:gd name="T54" fmla="*/ 502833 w 723900"/>
              <a:gd name="T55" fmla="*/ 695452 h 723900"/>
              <a:gd name="T56" fmla="*/ 544628 w 723900"/>
              <a:gd name="T57" fmla="*/ 674479 h 723900"/>
              <a:gd name="T58" fmla="*/ 583122 w 723900"/>
              <a:gd name="T59" fmla="*/ 648479 h 723900"/>
              <a:gd name="T60" fmla="*/ 617882 w 723900"/>
              <a:gd name="T61" fmla="*/ 617883 h 723900"/>
              <a:gd name="T62" fmla="*/ 648478 w 723900"/>
              <a:gd name="T63" fmla="*/ 583123 h 723900"/>
              <a:gd name="T64" fmla="*/ 674478 w 723900"/>
              <a:gd name="T65" fmla="*/ 544629 h 723900"/>
              <a:gd name="T66" fmla="*/ 695451 w 723900"/>
              <a:gd name="T67" fmla="*/ 502834 h 723900"/>
              <a:gd name="T68" fmla="*/ 710965 w 723900"/>
              <a:gd name="T69" fmla="*/ 458168 h 723900"/>
              <a:gd name="T70" fmla="*/ 720590 w 723900"/>
              <a:gd name="T71" fmla="*/ 411062 h 723900"/>
              <a:gd name="T72" fmla="*/ 723894 w 723900"/>
              <a:gd name="T73" fmla="*/ 361948 h 723900"/>
              <a:gd name="T74" fmla="*/ 720590 w 723900"/>
              <a:gd name="T75" fmla="*/ 312834 h 723900"/>
              <a:gd name="T76" fmla="*/ 710965 w 723900"/>
              <a:gd name="T77" fmla="*/ 265728 h 723900"/>
              <a:gd name="T78" fmla="*/ 695451 w 723900"/>
              <a:gd name="T79" fmla="*/ 221062 h 723900"/>
              <a:gd name="T80" fmla="*/ 674478 w 723900"/>
              <a:gd name="T81" fmla="*/ 179266 h 723900"/>
              <a:gd name="T82" fmla="*/ 648478 w 723900"/>
              <a:gd name="T83" fmla="*/ 140772 h 723900"/>
              <a:gd name="T84" fmla="*/ 617882 w 723900"/>
              <a:gd name="T85" fmla="*/ 106012 h 723900"/>
              <a:gd name="T86" fmla="*/ 583122 w 723900"/>
              <a:gd name="T87" fmla="*/ 75416 h 723900"/>
              <a:gd name="T88" fmla="*/ 544628 w 723900"/>
              <a:gd name="T89" fmla="*/ 49416 h 723900"/>
              <a:gd name="T90" fmla="*/ 502833 w 723900"/>
              <a:gd name="T91" fmla="*/ 28443 h 723900"/>
              <a:gd name="T92" fmla="*/ 458166 w 723900"/>
              <a:gd name="T93" fmla="*/ 12929 h 723900"/>
              <a:gd name="T94" fmla="*/ 411061 w 723900"/>
              <a:gd name="T95" fmla="*/ 3304 h 723900"/>
              <a:gd name="T96" fmla="*/ 361947 w 723900"/>
              <a:gd name="T97" fmla="*/ 0 h 7239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3900" h="723900">
                <a:moveTo>
                  <a:pt x="361947" y="0"/>
                </a:moveTo>
                <a:lnTo>
                  <a:pt x="312833" y="3304"/>
                </a:lnTo>
                <a:lnTo>
                  <a:pt x="265727" y="12929"/>
                </a:lnTo>
                <a:lnTo>
                  <a:pt x="221061" y="28443"/>
                </a:lnTo>
                <a:lnTo>
                  <a:pt x="179265" y="49416"/>
                </a:lnTo>
                <a:lnTo>
                  <a:pt x="140772" y="75416"/>
                </a:lnTo>
                <a:lnTo>
                  <a:pt x="106011" y="106012"/>
                </a:lnTo>
                <a:lnTo>
                  <a:pt x="75416" y="140772"/>
                </a:lnTo>
                <a:lnTo>
                  <a:pt x="49416" y="179266"/>
                </a:lnTo>
                <a:lnTo>
                  <a:pt x="28443" y="221062"/>
                </a:lnTo>
                <a:lnTo>
                  <a:pt x="12929" y="265728"/>
                </a:lnTo>
                <a:lnTo>
                  <a:pt x="3304" y="312834"/>
                </a:lnTo>
                <a:lnTo>
                  <a:pt x="0" y="361948"/>
                </a:lnTo>
                <a:lnTo>
                  <a:pt x="3304" y="411062"/>
                </a:lnTo>
                <a:lnTo>
                  <a:pt x="12929" y="458168"/>
                </a:lnTo>
                <a:lnTo>
                  <a:pt x="28443" y="502834"/>
                </a:lnTo>
                <a:lnTo>
                  <a:pt x="49416" y="544629"/>
                </a:lnTo>
                <a:lnTo>
                  <a:pt x="75416" y="583123"/>
                </a:lnTo>
                <a:lnTo>
                  <a:pt x="106011" y="617883"/>
                </a:lnTo>
                <a:lnTo>
                  <a:pt x="140772" y="648479"/>
                </a:lnTo>
                <a:lnTo>
                  <a:pt x="179265" y="674479"/>
                </a:lnTo>
                <a:lnTo>
                  <a:pt x="221061" y="695452"/>
                </a:lnTo>
                <a:lnTo>
                  <a:pt x="265727" y="710966"/>
                </a:lnTo>
                <a:lnTo>
                  <a:pt x="312833" y="720592"/>
                </a:lnTo>
                <a:lnTo>
                  <a:pt x="361947" y="723896"/>
                </a:lnTo>
                <a:lnTo>
                  <a:pt x="411061" y="720592"/>
                </a:lnTo>
                <a:lnTo>
                  <a:pt x="458166" y="710966"/>
                </a:lnTo>
                <a:lnTo>
                  <a:pt x="502833" y="695452"/>
                </a:lnTo>
                <a:lnTo>
                  <a:pt x="544628" y="674479"/>
                </a:lnTo>
                <a:lnTo>
                  <a:pt x="583122" y="648479"/>
                </a:lnTo>
                <a:lnTo>
                  <a:pt x="617882" y="617883"/>
                </a:lnTo>
                <a:lnTo>
                  <a:pt x="648478" y="583123"/>
                </a:lnTo>
                <a:lnTo>
                  <a:pt x="674478" y="544629"/>
                </a:lnTo>
                <a:lnTo>
                  <a:pt x="695451" y="502834"/>
                </a:lnTo>
                <a:lnTo>
                  <a:pt x="710965" y="458168"/>
                </a:lnTo>
                <a:lnTo>
                  <a:pt x="720590" y="411062"/>
                </a:lnTo>
                <a:lnTo>
                  <a:pt x="723894" y="361948"/>
                </a:lnTo>
                <a:lnTo>
                  <a:pt x="720590" y="312834"/>
                </a:lnTo>
                <a:lnTo>
                  <a:pt x="710965" y="265728"/>
                </a:lnTo>
                <a:lnTo>
                  <a:pt x="695451" y="221062"/>
                </a:lnTo>
                <a:lnTo>
                  <a:pt x="674478" y="179266"/>
                </a:lnTo>
                <a:lnTo>
                  <a:pt x="648478" y="140772"/>
                </a:lnTo>
                <a:lnTo>
                  <a:pt x="617882" y="106012"/>
                </a:lnTo>
                <a:lnTo>
                  <a:pt x="583122" y="75416"/>
                </a:lnTo>
                <a:lnTo>
                  <a:pt x="544628" y="49416"/>
                </a:lnTo>
                <a:lnTo>
                  <a:pt x="502833" y="28443"/>
                </a:lnTo>
                <a:lnTo>
                  <a:pt x="458166" y="12929"/>
                </a:lnTo>
                <a:lnTo>
                  <a:pt x="411061" y="3304"/>
                </a:lnTo>
                <a:lnTo>
                  <a:pt x="361947" y="0"/>
                </a:lnTo>
                <a:close/>
              </a:path>
            </a:pathLst>
          </a:custGeom>
          <a:solidFill>
            <a:srgbClr val="D63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196" name="object 4">
            <a:extLst>
              <a:ext uri="{FF2B5EF4-FFF2-40B4-BE49-F238E27FC236}">
                <a16:creationId xmlns:a16="http://schemas.microsoft.com/office/drawing/2014/main" id="{C6C392A1-728C-469D-9C2E-6A986DD9C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2078038"/>
            <a:ext cx="31750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300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1</a:t>
            </a:r>
            <a:endParaRPr lang="ru-RU" altLang="ru-RU" sz="30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ctr" eaLnBrk="1" hangingPunct="1">
              <a:lnSpc>
                <a:spcPct val="102000"/>
              </a:lnSpc>
              <a:spcBef>
                <a:spcPts val="1925"/>
              </a:spcBef>
            </a:pPr>
            <a:r>
              <a:rPr lang="ru-RU" altLang="ru-RU" sz="1600" b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Классическое гуманитарное  образование</a:t>
            </a:r>
            <a:endParaRPr lang="ru-RU" altLang="ru-RU" sz="16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197" name="object 5">
            <a:extLst>
              <a:ext uri="{FF2B5EF4-FFF2-40B4-BE49-F238E27FC236}">
                <a16:creationId xmlns:a16="http://schemas.microsoft.com/office/drawing/2014/main" id="{58811F38-A090-410C-A20C-633844A98340}"/>
              </a:ext>
            </a:extLst>
          </p:cNvPr>
          <p:cNvGrpSpPr>
            <a:grpSpLocks/>
          </p:cNvGrpSpPr>
          <p:nvPr/>
        </p:nvGrpSpPr>
        <p:grpSpPr bwMode="auto">
          <a:xfrm>
            <a:off x="808038" y="1196975"/>
            <a:ext cx="10682287" cy="3184525"/>
            <a:chOff x="807338" y="1196945"/>
            <a:chExt cx="10683240" cy="3184525"/>
          </a:xfrm>
        </p:grpSpPr>
        <p:sp>
          <p:nvSpPr>
            <p:cNvPr id="8212" name="object 6">
              <a:extLst>
                <a:ext uri="{FF2B5EF4-FFF2-40B4-BE49-F238E27FC236}">
                  <a16:creationId xmlns:a16="http://schemas.microsoft.com/office/drawing/2014/main" id="{7CE1D20D-91DA-45A2-A642-EA9596C50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815" y="3448367"/>
              <a:ext cx="3977004" cy="933450"/>
            </a:xfrm>
            <a:custGeom>
              <a:avLst/>
              <a:gdLst>
                <a:gd name="T0" fmla="*/ 734021 w 3977004"/>
                <a:gd name="T1" fmla="*/ 94589 h 933450"/>
                <a:gd name="T2" fmla="*/ 588467 w 3977004"/>
                <a:gd name="T3" fmla="*/ 94589 h 933450"/>
                <a:gd name="T4" fmla="*/ 588467 w 3977004"/>
                <a:gd name="T5" fmla="*/ 7188 h 933450"/>
                <a:gd name="T6" fmla="*/ 145554 w 3977004"/>
                <a:gd name="T7" fmla="*/ 7188 h 933450"/>
                <a:gd name="T8" fmla="*/ 145554 w 3977004"/>
                <a:gd name="T9" fmla="*/ 94589 h 933450"/>
                <a:gd name="T10" fmla="*/ 0 w 3977004"/>
                <a:gd name="T11" fmla="*/ 94589 h 933450"/>
                <a:gd name="T12" fmla="*/ 367309 w 3977004"/>
                <a:gd name="T13" fmla="*/ 320929 h 933450"/>
                <a:gd name="T14" fmla="*/ 734021 w 3977004"/>
                <a:gd name="T15" fmla="*/ 94589 h 933450"/>
                <a:gd name="T16" fmla="*/ 2321242 w 3977004"/>
                <a:gd name="T17" fmla="*/ 706589 h 933450"/>
                <a:gd name="T18" fmla="*/ 2175687 w 3977004"/>
                <a:gd name="T19" fmla="*/ 706589 h 933450"/>
                <a:gd name="T20" fmla="*/ 2175687 w 3977004"/>
                <a:gd name="T21" fmla="*/ 0 h 933450"/>
                <a:gd name="T22" fmla="*/ 1732775 w 3977004"/>
                <a:gd name="T23" fmla="*/ 0 h 933450"/>
                <a:gd name="T24" fmla="*/ 1732775 w 3977004"/>
                <a:gd name="T25" fmla="*/ 706589 h 933450"/>
                <a:gd name="T26" fmla="*/ 1587220 w 3977004"/>
                <a:gd name="T27" fmla="*/ 706589 h 933450"/>
                <a:gd name="T28" fmla="*/ 1954530 w 3977004"/>
                <a:gd name="T29" fmla="*/ 932929 h 933450"/>
                <a:gd name="T30" fmla="*/ 2321242 w 3977004"/>
                <a:gd name="T31" fmla="*/ 706589 h 933450"/>
                <a:gd name="T32" fmla="*/ 3976852 w 3977004"/>
                <a:gd name="T33" fmla="*/ 94589 h 933450"/>
                <a:gd name="T34" fmla="*/ 3831310 w 3977004"/>
                <a:gd name="T35" fmla="*/ 94589 h 933450"/>
                <a:gd name="T36" fmla="*/ 3831310 w 3977004"/>
                <a:gd name="T37" fmla="*/ 7188 h 933450"/>
                <a:gd name="T38" fmla="*/ 3388385 w 3977004"/>
                <a:gd name="T39" fmla="*/ 7188 h 933450"/>
                <a:gd name="T40" fmla="*/ 3388385 w 3977004"/>
                <a:gd name="T41" fmla="*/ 94589 h 933450"/>
                <a:gd name="T42" fmla="*/ 3242843 w 3977004"/>
                <a:gd name="T43" fmla="*/ 94589 h 933450"/>
                <a:gd name="T44" fmla="*/ 3610140 w 3977004"/>
                <a:gd name="T45" fmla="*/ 320929 h 933450"/>
                <a:gd name="T46" fmla="*/ 3976852 w 3977004"/>
                <a:gd name="T47" fmla="*/ 94589 h 9334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977004" h="933450">
                  <a:moveTo>
                    <a:pt x="734021" y="94589"/>
                  </a:moveTo>
                  <a:lnTo>
                    <a:pt x="588467" y="94589"/>
                  </a:lnTo>
                  <a:lnTo>
                    <a:pt x="588467" y="7188"/>
                  </a:lnTo>
                  <a:lnTo>
                    <a:pt x="145554" y="7188"/>
                  </a:lnTo>
                  <a:lnTo>
                    <a:pt x="145554" y="94589"/>
                  </a:lnTo>
                  <a:lnTo>
                    <a:pt x="0" y="94589"/>
                  </a:lnTo>
                  <a:lnTo>
                    <a:pt x="367309" y="320929"/>
                  </a:lnTo>
                  <a:lnTo>
                    <a:pt x="734021" y="94589"/>
                  </a:lnTo>
                  <a:close/>
                </a:path>
                <a:path w="3977004" h="933450">
                  <a:moveTo>
                    <a:pt x="2321242" y="706589"/>
                  </a:moveTo>
                  <a:lnTo>
                    <a:pt x="2175687" y="706589"/>
                  </a:lnTo>
                  <a:lnTo>
                    <a:pt x="2175687" y="0"/>
                  </a:lnTo>
                  <a:lnTo>
                    <a:pt x="1732775" y="0"/>
                  </a:lnTo>
                  <a:lnTo>
                    <a:pt x="1732775" y="706589"/>
                  </a:lnTo>
                  <a:lnTo>
                    <a:pt x="1587220" y="706589"/>
                  </a:lnTo>
                  <a:lnTo>
                    <a:pt x="1954530" y="932929"/>
                  </a:lnTo>
                  <a:lnTo>
                    <a:pt x="2321242" y="706589"/>
                  </a:lnTo>
                  <a:close/>
                </a:path>
                <a:path w="3977004" h="933450">
                  <a:moveTo>
                    <a:pt x="3976852" y="94589"/>
                  </a:moveTo>
                  <a:lnTo>
                    <a:pt x="3831310" y="94589"/>
                  </a:lnTo>
                  <a:lnTo>
                    <a:pt x="3831310" y="7188"/>
                  </a:lnTo>
                  <a:lnTo>
                    <a:pt x="3388385" y="7188"/>
                  </a:lnTo>
                  <a:lnTo>
                    <a:pt x="3388385" y="94589"/>
                  </a:lnTo>
                  <a:lnTo>
                    <a:pt x="3242843" y="94589"/>
                  </a:lnTo>
                  <a:lnTo>
                    <a:pt x="3610140" y="320929"/>
                  </a:lnTo>
                  <a:lnTo>
                    <a:pt x="3976852" y="94589"/>
                  </a:lnTo>
                  <a:close/>
                </a:path>
              </a:pathLst>
            </a:custGeom>
            <a:solidFill>
              <a:srgbClr val="D63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3" name="object 7">
              <a:extLst>
                <a:ext uri="{FF2B5EF4-FFF2-40B4-BE49-F238E27FC236}">
                  <a16:creationId xmlns:a16="http://schemas.microsoft.com/office/drawing/2014/main" id="{6640033C-3501-41F4-9D7F-569D70FC8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214" y="2588864"/>
              <a:ext cx="5036185" cy="866140"/>
            </a:xfrm>
            <a:custGeom>
              <a:avLst/>
              <a:gdLst>
                <a:gd name="T0" fmla="*/ 168012 w 5036185"/>
                <a:gd name="T1" fmla="*/ 0 h 866139"/>
                <a:gd name="T2" fmla="*/ 4867657 w 5036185"/>
                <a:gd name="T3" fmla="*/ 0 h 866139"/>
                <a:gd name="T4" fmla="*/ 4912189 w 5036185"/>
                <a:gd name="T5" fmla="*/ 6028 h 866139"/>
                <a:gd name="T6" fmla="*/ 4952286 w 5036185"/>
                <a:gd name="T7" fmla="*/ 23024 h 866139"/>
                <a:gd name="T8" fmla="*/ 4986316 w 5036185"/>
                <a:gd name="T9" fmla="*/ 49354 h 866139"/>
                <a:gd name="T10" fmla="*/ 5012646 w 5036185"/>
                <a:gd name="T11" fmla="*/ 83384 h 866139"/>
                <a:gd name="T12" fmla="*/ 5029641 w 5036185"/>
                <a:gd name="T13" fmla="*/ 123481 h 866139"/>
                <a:gd name="T14" fmla="*/ 5035669 w 5036185"/>
                <a:gd name="T15" fmla="*/ 168012 h 866139"/>
                <a:gd name="T16" fmla="*/ 5035669 w 5036185"/>
                <a:gd name="T17" fmla="*/ 697641 h 866139"/>
                <a:gd name="T18" fmla="*/ 5029641 w 5036185"/>
                <a:gd name="T19" fmla="*/ 742170 h 866139"/>
                <a:gd name="T20" fmla="*/ 5012646 w 5036185"/>
                <a:gd name="T21" fmla="*/ 782267 h 866139"/>
                <a:gd name="T22" fmla="*/ 4986316 w 5036185"/>
                <a:gd name="T23" fmla="*/ 816297 h 866139"/>
                <a:gd name="T24" fmla="*/ 4952286 w 5036185"/>
                <a:gd name="T25" fmla="*/ 842627 h 866139"/>
                <a:gd name="T26" fmla="*/ 4912189 w 5036185"/>
                <a:gd name="T27" fmla="*/ 859623 h 866139"/>
                <a:gd name="T28" fmla="*/ 4867657 w 5036185"/>
                <a:gd name="T29" fmla="*/ 865651 h 866139"/>
                <a:gd name="T30" fmla="*/ 168012 w 5036185"/>
                <a:gd name="T31" fmla="*/ 865651 h 866139"/>
                <a:gd name="T32" fmla="*/ 123480 w 5036185"/>
                <a:gd name="T33" fmla="*/ 859623 h 866139"/>
                <a:gd name="T34" fmla="*/ 83383 w 5036185"/>
                <a:gd name="T35" fmla="*/ 842627 h 866139"/>
                <a:gd name="T36" fmla="*/ 49353 w 5036185"/>
                <a:gd name="T37" fmla="*/ 816297 h 866139"/>
                <a:gd name="T38" fmla="*/ 23023 w 5036185"/>
                <a:gd name="T39" fmla="*/ 782267 h 866139"/>
                <a:gd name="T40" fmla="*/ 6028 w 5036185"/>
                <a:gd name="T41" fmla="*/ 742170 h 866139"/>
                <a:gd name="T42" fmla="*/ 0 w 5036185"/>
                <a:gd name="T43" fmla="*/ 697641 h 866139"/>
                <a:gd name="T44" fmla="*/ 0 w 5036185"/>
                <a:gd name="T45" fmla="*/ 168012 h 866139"/>
                <a:gd name="T46" fmla="*/ 6028 w 5036185"/>
                <a:gd name="T47" fmla="*/ 123481 h 866139"/>
                <a:gd name="T48" fmla="*/ 23023 w 5036185"/>
                <a:gd name="T49" fmla="*/ 83384 h 866139"/>
                <a:gd name="T50" fmla="*/ 49353 w 5036185"/>
                <a:gd name="T51" fmla="*/ 49354 h 866139"/>
                <a:gd name="T52" fmla="*/ 83383 w 5036185"/>
                <a:gd name="T53" fmla="*/ 23024 h 866139"/>
                <a:gd name="T54" fmla="*/ 123480 w 5036185"/>
                <a:gd name="T55" fmla="*/ 6028 h 866139"/>
                <a:gd name="T56" fmla="*/ 168012 w 5036185"/>
                <a:gd name="T57" fmla="*/ 0 h 8661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036185" h="866139">
                  <a:moveTo>
                    <a:pt x="168012" y="0"/>
                  </a:moveTo>
                  <a:lnTo>
                    <a:pt x="4867657" y="0"/>
                  </a:lnTo>
                  <a:lnTo>
                    <a:pt x="4912189" y="6028"/>
                  </a:lnTo>
                  <a:lnTo>
                    <a:pt x="4952286" y="23024"/>
                  </a:lnTo>
                  <a:lnTo>
                    <a:pt x="4986316" y="49354"/>
                  </a:lnTo>
                  <a:lnTo>
                    <a:pt x="5012646" y="83384"/>
                  </a:lnTo>
                  <a:lnTo>
                    <a:pt x="5029641" y="123481"/>
                  </a:lnTo>
                  <a:lnTo>
                    <a:pt x="5035669" y="168012"/>
                  </a:lnTo>
                  <a:lnTo>
                    <a:pt x="5035669" y="697630"/>
                  </a:lnTo>
                  <a:lnTo>
                    <a:pt x="5029641" y="742159"/>
                  </a:lnTo>
                  <a:lnTo>
                    <a:pt x="5012646" y="782256"/>
                  </a:lnTo>
                  <a:lnTo>
                    <a:pt x="4986316" y="816286"/>
                  </a:lnTo>
                  <a:lnTo>
                    <a:pt x="4952286" y="842616"/>
                  </a:lnTo>
                  <a:lnTo>
                    <a:pt x="4912189" y="859612"/>
                  </a:lnTo>
                  <a:lnTo>
                    <a:pt x="4867657" y="865640"/>
                  </a:lnTo>
                  <a:lnTo>
                    <a:pt x="168012" y="865640"/>
                  </a:lnTo>
                  <a:lnTo>
                    <a:pt x="123480" y="859612"/>
                  </a:lnTo>
                  <a:lnTo>
                    <a:pt x="83383" y="842616"/>
                  </a:lnTo>
                  <a:lnTo>
                    <a:pt x="49353" y="816286"/>
                  </a:lnTo>
                  <a:lnTo>
                    <a:pt x="23023" y="782256"/>
                  </a:lnTo>
                  <a:lnTo>
                    <a:pt x="6028" y="742159"/>
                  </a:lnTo>
                  <a:lnTo>
                    <a:pt x="0" y="697630"/>
                  </a:lnTo>
                  <a:lnTo>
                    <a:pt x="0" y="168012"/>
                  </a:lnTo>
                  <a:lnTo>
                    <a:pt x="6028" y="123481"/>
                  </a:lnTo>
                  <a:lnTo>
                    <a:pt x="23023" y="83384"/>
                  </a:lnTo>
                  <a:lnTo>
                    <a:pt x="49353" y="49354"/>
                  </a:lnTo>
                  <a:lnTo>
                    <a:pt x="83383" y="23024"/>
                  </a:lnTo>
                  <a:lnTo>
                    <a:pt x="123480" y="6028"/>
                  </a:lnTo>
                  <a:lnTo>
                    <a:pt x="168012" y="0"/>
                  </a:lnTo>
                  <a:close/>
                </a:path>
              </a:pathLst>
            </a:custGeom>
            <a:noFill/>
            <a:ln w="24382">
              <a:solidFill>
                <a:srgbClr val="D631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4" name="object 8">
              <a:extLst>
                <a:ext uri="{FF2B5EF4-FFF2-40B4-BE49-F238E27FC236}">
                  <a16:creationId xmlns:a16="http://schemas.microsoft.com/office/drawing/2014/main" id="{14EB813B-8448-47C2-ACA5-CCD259A82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339" y="1196949"/>
              <a:ext cx="10683240" cy="3184525"/>
            </a:xfrm>
            <a:custGeom>
              <a:avLst/>
              <a:gdLst>
                <a:gd name="T0" fmla="*/ 6934390 w 10683240"/>
                <a:gd name="T1" fmla="*/ 2346007 h 3184525"/>
                <a:gd name="T2" fmla="*/ 6788836 w 10683240"/>
                <a:gd name="T3" fmla="*/ 2346007 h 3184525"/>
                <a:gd name="T4" fmla="*/ 6788836 w 10683240"/>
                <a:gd name="T5" fmla="*/ 2258606 h 3184525"/>
                <a:gd name="T6" fmla="*/ 6345923 w 10683240"/>
                <a:gd name="T7" fmla="*/ 2258606 h 3184525"/>
                <a:gd name="T8" fmla="*/ 6345923 w 10683240"/>
                <a:gd name="T9" fmla="*/ 2346007 h 3184525"/>
                <a:gd name="T10" fmla="*/ 6200368 w 10683240"/>
                <a:gd name="T11" fmla="*/ 2346007 h 3184525"/>
                <a:gd name="T12" fmla="*/ 6567678 w 10683240"/>
                <a:gd name="T13" fmla="*/ 2572347 h 3184525"/>
                <a:gd name="T14" fmla="*/ 6934390 w 10683240"/>
                <a:gd name="T15" fmla="*/ 2346007 h 3184525"/>
                <a:gd name="T16" fmla="*/ 8532406 w 10683240"/>
                <a:gd name="T17" fmla="*/ 2958007 h 3184525"/>
                <a:gd name="T18" fmla="*/ 8386851 w 10683240"/>
                <a:gd name="T19" fmla="*/ 2958007 h 3184525"/>
                <a:gd name="T20" fmla="*/ 8386851 w 10683240"/>
                <a:gd name="T21" fmla="*/ 2251418 h 3184525"/>
                <a:gd name="T22" fmla="*/ 7943939 w 10683240"/>
                <a:gd name="T23" fmla="*/ 2251418 h 3184525"/>
                <a:gd name="T24" fmla="*/ 7943939 w 10683240"/>
                <a:gd name="T25" fmla="*/ 2958007 h 3184525"/>
                <a:gd name="T26" fmla="*/ 7798384 w 10683240"/>
                <a:gd name="T27" fmla="*/ 2958007 h 3184525"/>
                <a:gd name="T28" fmla="*/ 8165693 w 10683240"/>
                <a:gd name="T29" fmla="*/ 3184347 h 3184525"/>
                <a:gd name="T30" fmla="*/ 8532406 w 10683240"/>
                <a:gd name="T31" fmla="*/ 2958007 h 3184525"/>
                <a:gd name="T32" fmla="*/ 10144823 w 10683240"/>
                <a:gd name="T33" fmla="*/ 2346007 h 3184525"/>
                <a:gd name="T34" fmla="*/ 9999269 w 10683240"/>
                <a:gd name="T35" fmla="*/ 2346007 h 3184525"/>
                <a:gd name="T36" fmla="*/ 9999269 w 10683240"/>
                <a:gd name="T37" fmla="*/ 2258606 h 3184525"/>
                <a:gd name="T38" fmla="*/ 9556356 w 10683240"/>
                <a:gd name="T39" fmla="*/ 2258606 h 3184525"/>
                <a:gd name="T40" fmla="*/ 9556356 w 10683240"/>
                <a:gd name="T41" fmla="*/ 2346007 h 3184525"/>
                <a:gd name="T42" fmla="*/ 9410802 w 10683240"/>
                <a:gd name="T43" fmla="*/ 2346007 h 3184525"/>
                <a:gd name="T44" fmla="*/ 9778111 w 10683240"/>
                <a:gd name="T45" fmla="*/ 2572347 h 3184525"/>
                <a:gd name="T46" fmla="*/ 10144823 w 10683240"/>
                <a:gd name="T47" fmla="*/ 2346007 h 3184525"/>
                <a:gd name="T48" fmla="*/ 10683227 w 10683240"/>
                <a:gd name="T49" fmla="*/ 125717 h 3184525"/>
                <a:gd name="T50" fmla="*/ 10673309 w 10683240"/>
                <a:gd name="T51" fmla="*/ 76898 h 3184525"/>
                <a:gd name="T52" fmla="*/ 10646308 w 10683240"/>
                <a:gd name="T53" fmla="*/ 36931 h 3184525"/>
                <a:gd name="T54" fmla="*/ 10606329 w 10683240"/>
                <a:gd name="T55" fmla="*/ 9918 h 3184525"/>
                <a:gd name="T56" fmla="*/ 10557523 w 10683240"/>
                <a:gd name="T57" fmla="*/ 0 h 3184525"/>
                <a:gd name="T58" fmla="*/ 125704 w 10683240"/>
                <a:gd name="T59" fmla="*/ 0 h 3184525"/>
                <a:gd name="T60" fmla="*/ 76898 w 10683240"/>
                <a:gd name="T61" fmla="*/ 9918 h 3184525"/>
                <a:gd name="T62" fmla="*/ 36918 w 10683240"/>
                <a:gd name="T63" fmla="*/ 36931 h 3184525"/>
                <a:gd name="T64" fmla="*/ 9918 w 10683240"/>
                <a:gd name="T65" fmla="*/ 76898 h 3184525"/>
                <a:gd name="T66" fmla="*/ 0 w 10683240"/>
                <a:gd name="T67" fmla="*/ 125717 h 3184525"/>
                <a:gd name="T68" fmla="*/ 0 w 10683240"/>
                <a:gd name="T69" fmla="*/ 521982 h 3184525"/>
                <a:gd name="T70" fmla="*/ 9918 w 10683240"/>
                <a:gd name="T71" fmla="*/ 570801 h 3184525"/>
                <a:gd name="T72" fmla="*/ 36918 w 10683240"/>
                <a:gd name="T73" fmla="*/ 610768 h 3184525"/>
                <a:gd name="T74" fmla="*/ 76898 w 10683240"/>
                <a:gd name="T75" fmla="*/ 637781 h 3184525"/>
                <a:gd name="T76" fmla="*/ 125704 w 10683240"/>
                <a:gd name="T77" fmla="*/ 647700 h 3184525"/>
                <a:gd name="T78" fmla="*/ 10557523 w 10683240"/>
                <a:gd name="T79" fmla="*/ 647700 h 3184525"/>
                <a:gd name="T80" fmla="*/ 10606329 w 10683240"/>
                <a:gd name="T81" fmla="*/ 637781 h 3184525"/>
                <a:gd name="T82" fmla="*/ 10646308 w 10683240"/>
                <a:gd name="T83" fmla="*/ 610768 h 3184525"/>
                <a:gd name="T84" fmla="*/ 10673309 w 10683240"/>
                <a:gd name="T85" fmla="*/ 570801 h 3184525"/>
                <a:gd name="T86" fmla="*/ 10683227 w 10683240"/>
                <a:gd name="T87" fmla="*/ 521982 h 3184525"/>
                <a:gd name="T88" fmla="*/ 10683227 w 10683240"/>
                <a:gd name="T89" fmla="*/ 125717 h 31845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683240" h="3184525">
                  <a:moveTo>
                    <a:pt x="6934390" y="2346007"/>
                  </a:moveTo>
                  <a:lnTo>
                    <a:pt x="6788836" y="2346007"/>
                  </a:lnTo>
                  <a:lnTo>
                    <a:pt x="6788836" y="2258606"/>
                  </a:lnTo>
                  <a:lnTo>
                    <a:pt x="6345923" y="2258606"/>
                  </a:lnTo>
                  <a:lnTo>
                    <a:pt x="6345923" y="2346007"/>
                  </a:lnTo>
                  <a:lnTo>
                    <a:pt x="6200368" y="2346007"/>
                  </a:lnTo>
                  <a:lnTo>
                    <a:pt x="6567678" y="2572347"/>
                  </a:lnTo>
                  <a:lnTo>
                    <a:pt x="6934390" y="2346007"/>
                  </a:lnTo>
                  <a:close/>
                </a:path>
                <a:path w="10683240" h="3184525">
                  <a:moveTo>
                    <a:pt x="8532406" y="2958007"/>
                  </a:moveTo>
                  <a:lnTo>
                    <a:pt x="8386851" y="2958007"/>
                  </a:lnTo>
                  <a:lnTo>
                    <a:pt x="8386851" y="2251418"/>
                  </a:lnTo>
                  <a:lnTo>
                    <a:pt x="7943939" y="2251418"/>
                  </a:lnTo>
                  <a:lnTo>
                    <a:pt x="7943939" y="2958007"/>
                  </a:lnTo>
                  <a:lnTo>
                    <a:pt x="7798384" y="2958007"/>
                  </a:lnTo>
                  <a:lnTo>
                    <a:pt x="8165693" y="3184347"/>
                  </a:lnTo>
                  <a:lnTo>
                    <a:pt x="8532406" y="2958007"/>
                  </a:lnTo>
                  <a:close/>
                </a:path>
                <a:path w="10683240" h="3184525">
                  <a:moveTo>
                    <a:pt x="10144823" y="2346007"/>
                  </a:moveTo>
                  <a:lnTo>
                    <a:pt x="9999269" y="2346007"/>
                  </a:lnTo>
                  <a:lnTo>
                    <a:pt x="9999269" y="2258606"/>
                  </a:lnTo>
                  <a:lnTo>
                    <a:pt x="9556356" y="2258606"/>
                  </a:lnTo>
                  <a:lnTo>
                    <a:pt x="9556356" y="2346007"/>
                  </a:lnTo>
                  <a:lnTo>
                    <a:pt x="9410802" y="2346007"/>
                  </a:lnTo>
                  <a:lnTo>
                    <a:pt x="9778111" y="2572347"/>
                  </a:lnTo>
                  <a:lnTo>
                    <a:pt x="10144823" y="2346007"/>
                  </a:lnTo>
                  <a:close/>
                </a:path>
                <a:path w="10683240" h="3184525">
                  <a:moveTo>
                    <a:pt x="10683227" y="125717"/>
                  </a:moveTo>
                  <a:lnTo>
                    <a:pt x="10673309" y="76898"/>
                  </a:lnTo>
                  <a:lnTo>
                    <a:pt x="10646308" y="36931"/>
                  </a:lnTo>
                  <a:lnTo>
                    <a:pt x="10606329" y="9918"/>
                  </a:lnTo>
                  <a:lnTo>
                    <a:pt x="10557523" y="0"/>
                  </a:lnTo>
                  <a:lnTo>
                    <a:pt x="125704" y="0"/>
                  </a:lnTo>
                  <a:lnTo>
                    <a:pt x="76898" y="9918"/>
                  </a:lnTo>
                  <a:lnTo>
                    <a:pt x="36918" y="36931"/>
                  </a:lnTo>
                  <a:lnTo>
                    <a:pt x="9918" y="76898"/>
                  </a:lnTo>
                  <a:lnTo>
                    <a:pt x="0" y="125717"/>
                  </a:lnTo>
                  <a:lnTo>
                    <a:pt x="0" y="521982"/>
                  </a:lnTo>
                  <a:lnTo>
                    <a:pt x="9918" y="570801"/>
                  </a:lnTo>
                  <a:lnTo>
                    <a:pt x="36918" y="610768"/>
                  </a:lnTo>
                  <a:lnTo>
                    <a:pt x="76898" y="637781"/>
                  </a:lnTo>
                  <a:lnTo>
                    <a:pt x="125704" y="647700"/>
                  </a:lnTo>
                  <a:lnTo>
                    <a:pt x="10557523" y="647700"/>
                  </a:lnTo>
                  <a:lnTo>
                    <a:pt x="10606329" y="637781"/>
                  </a:lnTo>
                  <a:lnTo>
                    <a:pt x="10646308" y="610768"/>
                  </a:lnTo>
                  <a:lnTo>
                    <a:pt x="10673309" y="570801"/>
                  </a:lnTo>
                  <a:lnTo>
                    <a:pt x="10683227" y="521982"/>
                  </a:lnTo>
                  <a:lnTo>
                    <a:pt x="10683227" y="125717"/>
                  </a:lnTo>
                  <a:close/>
                </a:path>
              </a:pathLst>
            </a:custGeom>
            <a:solidFill>
              <a:srgbClr val="D63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5" name="object 9">
              <a:extLst>
                <a:ext uri="{FF2B5EF4-FFF2-40B4-BE49-F238E27FC236}">
                  <a16:creationId xmlns:a16="http://schemas.microsoft.com/office/drawing/2014/main" id="{A61695CB-0A6E-4A3C-8238-64DB545D3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0796" y="1980906"/>
              <a:ext cx="723900" cy="723900"/>
            </a:xfrm>
            <a:custGeom>
              <a:avLst/>
              <a:gdLst>
                <a:gd name="T0" fmla="*/ 361947 w 723900"/>
                <a:gd name="T1" fmla="*/ 0 h 723900"/>
                <a:gd name="T2" fmla="*/ 312833 w 723900"/>
                <a:gd name="T3" fmla="*/ 3304 h 723900"/>
                <a:gd name="T4" fmla="*/ 265727 w 723900"/>
                <a:gd name="T5" fmla="*/ 12929 h 723900"/>
                <a:gd name="T6" fmla="*/ 221061 w 723900"/>
                <a:gd name="T7" fmla="*/ 28443 h 723900"/>
                <a:gd name="T8" fmla="*/ 179266 w 723900"/>
                <a:gd name="T9" fmla="*/ 49416 h 723900"/>
                <a:gd name="T10" fmla="*/ 140772 w 723900"/>
                <a:gd name="T11" fmla="*/ 75416 h 723900"/>
                <a:gd name="T12" fmla="*/ 106012 w 723900"/>
                <a:gd name="T13" fmla="*/ 106012 h 723900"/>
                <a:gd name="T14" fmla="*/ 75416 w 723900"/>
                <a:gd name="T15" fmla="*/ 140772 h 723900"/>
                <a:gd name="T16" fmla="*/ 49416 w 723900"/>
                <a:gd name="T17" fmla="*/ 179266 h 723900"/>
                <a:gd name="T18" fmla="*/ 28443 w 723900"/>
                <a:gd name="T19" fmla="*/ 221062 h 723900"/>
                <a:gd name="T20" fmla="*/ 12929 w 723900"/>
                <a:gd name="T21" fmla="*/ 265728 h 723900"/>
                <a:gd name="T22" fmla="*/ 3304 w 723900"/>
                <a:gd name="T23" fmla="*/ 312834 h 723900"/>
                <a:gd name="T24" fmla="*/ 0 w 723900"/>
                <a:gd name="T25" fmla="*/ 361948 h 723900"/>
                <a:gd name="T26" fmla="*/ 3304 w 723900"/>
                <a:gd name="T27" fmla="*/ 411062 h 723900"/>
                <a:gd name="T28" fmla="*/ 12929 w 723900"/>
                <a:gd name="T29" fmla="*/ 458168 h 723900"/>
                <a:gd name="T30" fmla="*/ 28443 w 723900"/>
                <a:gd name="T31" fmla="*/ 502834 h 723900"/>
                <a:gd name="T32" fmla="*/ 49416 w 723900"/>
                <a:gd name="T33" fmla="*/ 544629 h 723900"/>
                <a:gd name="T34" fmla="*/ 75416 w 723900"/>
                <a:gd name="T35" fmla="*/ 583123 h 723900"/>
                <a:gd name="T36" fmla="*/ 106012 w 723900"/>
                <a:gd name="T37" fmla="*/ 617883 h 723900"/>
                <a:gd name="T38" fmla="*/ 140772 w 723900"/>
                <a:gd name="T39" fmla="*/ 648479 h 723900"/>
                <a:gd name="T40" fmla="*/ 179266 w 723900"/>
                <a:gd name="T41" fmla="*/ 674479 h 723900"/>
                <a:gd name="T42" fmla="*/ 221061 w 723900"/>
                <a:gd name="T43" fmla="*/ 695452 h 723900"/>
                <a:gd name="T44" fmla="*/ 265727 w 723900"/>
                <a:gd name="T45" fmla="*/ 710966 h 723900"/>
                <a:gd name="T46" fmla="*/ 312833 w 723900"/>
                <a:gd name="T47" fmla="*/ 720592 h 723900"/>
                <a:gd name="T48" fmla="*/ 361947 w 723900"/>
                <a:gd name="T49" fmla="*/ 723896 h 723900"/>
                <a:gd name="T50" fmla="*/ 411061 w 723900"/>
                <a:gd name="T51" fmla="*/ 720592 h 723900"/>
                <a:gd name="T52" fmla="*/ 458166 w 723900"/>
                <a:gd name="T53" fmla="*/ 710966 h 723900"/>
                <a:gd name="T54" fmla="*/ 502833 w 723900"/>
                <a:gd name="T55" fmla="*/ 695452 h 723900"/>
                <a:gd name="T56" fmla="*/ 544628 w 723900"/>
                <a:gd name="T57" fmla="*/ 674479 h 723900"/>
                <a:gd name="T58" fmla="*/ 583122 w 723900"/>
                <a:gd name="T59" fmla="*/ 648479 h 723900"/>
                <a:gd name="T60" fmla="*/ 617882 w 723900"/>
                <a:gd name="T61" fmla="*/ 617883 h 723900"/>
                <a:gd name="T62" fmla="*/ 648478 w 723900"/>
                <a:gd name="T63" fmla="*/ 583123 h 723900"/>
                <a:gd name="T64" fmla="*/ 674478 w 723900"/>
                <a:gd name="T65" fmla="*/ 544629 h 723900"/>
                <a:gd name="T66" fmla="*/ 695451 w 723900"/>
                <a:gd name="T67" fmla="*/ 502834 h 723900"/>
                <a:gd name="T68" fmla="*/ 710965 w 723900"/>
                <a:gd name="T69" fmla="*/ 458168 h 723900"/>
                <a:gd name="T70" fmla="*/ 720590 w 723900"/>
                <a:gd name="T71" fmla="*/ 411062 h 723900"/>
                <a:gd name="T72" fmla="*/ 723894 w 723900"/>
                <a:gd name="T73" fmla="*/ 361948 h 723900"/>
                <a:gd name="T74" fmla="*/ 720590 w 723900"/>
                <a:gd name="T75" fmla="*/ 312834 h 723900"/>
                <a:gd name="T76" fmla="*/ 710965 w 723900"/>
                <a:gd name="T77" fmla="*/ 265728 h 723900"/>
                <a:gd name="T78" fmla="*/ 695451 w 723900"/>
                <a:gd name="T79" fmla="*/ 221062 h 723900"/>
                <a:gd name="T80" fmla="*/ 674478 w 723900"/>
                <a:gd name="T81" fmla="*/ 179266 h 723900"/>
                <a:gd name="T82" fmla="*/ 648478 w 723900"/>
                <a:gd name="T83" fmla="*/ 140772 h 723900"/>
                <a:gd name="T84" fmla="*/ 617882 w 723900"/>
                <a:gd name="T85" fmla="*/ 106012 h 723900"/>
                <a:gd name="T86" fmla="*/ 583122 w 723900"/>
                <a:gd name="T87" fmla="*/ 75416 h 723900"/>
                <a:gd name="T88" fmla="*/ 544628 w 723900"/>
                <a:gd name="T89" fmla="*/ 49416 h 723900"/>
                <a:gd name="T90" fmla="*/ 502833 w 723900"/>
                <a:gd name="T91" fmla="*/ 28443 h 723900"/>
                <a:gd name="T92" fmla="*/ 458166 w 723900"/>
                <a:gd name="T93" fmla="*/ 12929 h 723900"/>
                <a:gd name="T94" fmla="*/ 411061 w 723900"/>
                <a:gd name="T95" fmla="*/ 3304 h 723900"/>
                <a:gd name="T96" fmla="*/ 361947 w 723900"/>
                <a:gd name="T97" fmla="*/ 0 h 7239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23900" h="723900">
                  <a:moveTo>
                    <a:pt x="361947" y="0"/>
                  </a:moveTo>
                  <a:lnTo>
                    <a:pt x="312833" y="3304"/>
                  </a:lnTo>
                  <a:lnTo>
                    <a:pt x="265727" y="12929"/>
                  </a:lnTo>
                  <a:lnTo>
                    <a:pt x="221061" y="28443"/>
                  </a:lnTo>
                  <a:lnTo>
                    <a:pt x="179266" y="49416"/>
                  </a:lnTo>
                  <a:lnTo>
                    <a:pt x="140772" y="75416"/>
                  </a:lnTo>
                  <a:lnTo>
                    <a:pt x="106012" y="106012"/>
                  </a:lnTo>
                  <a:lnTo>
                    <a:pt x="75416" y="140772"/>
                  </a:lnTo>
                  <a:lnTo>
                    <a:pt x="49416" y="179266"/>
                  </a:lnTo>
                  <a:lnTo>
                    <a:pt x="28443" y="221062"/>
                  </a:lnTo>
                  <a:lnTo>
                    <a:pt x="12929" y="265728"/>
                  </a:lnTo>
                  <a:lnTo>
                    <a:pt x="3304" y="312834"/>
                  </a:lnTo>
                  <a:lnTo>
                    <a:pt x="0" y="361948"/>
                  </a:lnTo>
                  <a:lnTo>
                    <a:pt x="3304" y="411062"/>
                  </a:lnTo>
                  <a:lnTo>
                    <a:pt x="12929" y="458168"/>
                  </a:lnTo>
                  <a:lnTo>
                    <a:pt x="28443" y="502834"/>
                  </a:lnTo>
                  <a:lnTo>
                    <a:pt x="49416" y="544629"/>
                  </a:lnTo>
                  <a:lnTo>
                    <a:pt x="75416" y="583123"/>
                  </a:lnTo>
                  <a:lnTo>
                    <a:pt x="106012" y="617883"/>
                  </a:lnTo>
                  <a:lnTo>
                    <a:pt x="140772" y="648479"/>
                  </a:lnTo>
                  <a:lnTo>
                    <a:pt x="179266" y="674479"/>
                  </a:lnTo>
                  <a:lnTo>
                    <a:pt x="221061" y="695452"/>
                  </a:lnTo>
                  <a:lnTo>
                    <a:pt x="265727" y="710966"/>
                  </a:lnTo>
                  <a:lnTo>
                    <a:pt x="312833" y="720592"/>
                  </a:lnTo>
                  <a:lnTo>
                    <a:pt x="361947" y="723896"/>
                  </a:lnTo>
                  <a:lnTo>
                    <a:pt x="411061" y="720592"/>
                  </a:lnTo>
                  <a:lnTo>
                    <a:pt x="458166" y="710966"/>
                  </a:lnTo>
                  <a:lnTo>
                    <a:pt x="502833" y="695452"/>
                  </a:lnTo>
                  <a:lnTo>
                    <a:pt x="544628" y="674479"/>
                  </a:lnTo>
                  <a:lnTo>
                    <a:pt x="583122" y="648479"/>
                  </a:lnTo>
                  <a:lnTo>
                    <a:pt x="617882" y="617883"/>
                  </a:lnTo>
                  <a:lnTo>
                    <a:pt x="648478" y="583123"/>
                  </a:lnTo>
                  <a:lnTo>
                    <a:pt x="674478" y="544629"/>
                  </a:lnTo>
                  <a:lnTo>
                    <a:pt x="695451" y="502834"/>
                  </a:lnTo>
                  <a:lnTo>
                    <a:pt x="710965" y="458168"/>
                  </a:lnTo>
                  <a:lnTo>
                    <a:pt x="720590" y="411062"/>
                  </a:lnTo>
                  <a:lnTo>
                    <a:pt x="723894" y="361948"/>
                  </a:lnTo>
                  <a:lnTo>
                    <a:pt x="720590" y="312834"/>
                  </a:lnTo>
                  <a:lnTo>
                    <a:pt x="710965" y="265728"/>
                  </a:lnTo>
                  <a:lnTo>
                    <a:pt x="695451" y="221062"/>
                  </a:lnTo>
                  <a:lnTo>
                    <a:pt x="674478" y="179266"/>
                  </a:lnTo>
                  <a:lnTo>
                    <a:pt x="648478" y="140772"/>
                  </a:lnTo>
                  <a:lnTo>
                    <a:pt x="617882" y="106012"/>
                  </a:lnTo>
                  <a:lnTo>
                    <a:pt x="583122" y="75416"/>
                  </a:lnTo>
                  <a:lnTo>
                    <a:pt x="544628" y="49416"/>
                  </a:lnTo>
                  <a:lnTo>
                    <a:pt x="502833" y="28443"/>
                  </a:lnTo>
                  <a:lnTo>
                    <a:pt x="458166" y="12929"/>
                  </a:lnTo>
                  <a:lnTo>
                    <a:pt x="411061" y="3304"/>
                  </a:lnTo>
                  <a:lnTo>
                    <a:pt x="361947" y="0"/>
                  </a:lnTo>
                  <a:close/>
                </a:path>
              </a:pathLst>
            </a:custGeom>
            <a:solidFill>
              <a:srgbClr val="D63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8198" name="object 10">
            <a:extLst>
              <a:ext uri="{FF2B5EF4-FFF2-40B4-BE49-F238E27FC236}">
                <a16:creationId xmlns:a16="http://schemas.microsoft.com/office/drawing/2014/main" id="{4126F9BF-FF7E-40B7-B83E-5786827BC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88" y="2078038"/>
            <a:ext cx="30321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20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300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2</a:t>
            </a:r>
            <a:endParaRPr lang="ru-RU" altLang="ru-RU" sz="30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ctr" eaLnBrk="1" hangingPunct="1">
              <a:lnSpc>
                <a:spcPct val="102000"/>
              </a:lnSpc>
              <a:spcBef>
                <a:spcPts val="1925"/>
              </a:spcBef>
            </a:pPr>
            <a:r>
              <a:rPr lang="ru-RU" altLang="ru-RU" sz="1600" b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направления  подготовки</a:t>
            </a:r>
            <a:endParaRPr lang="ru-RU" altLang="ru-RU" sz="16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199" name="object 11">
            <a:extLst>
              <a:ext uri="{FF2B5EF4-FFF2-40B4-BE49-F238E27FC236}">
                <a16:creationId xmlns:a16="http://schemas.microsoft.com/office/drawing/2014/main" id="{086C418E-18AA-4911-9FD7-A4B499B2F012}"/>
              </a:ext>
            </a:extLst>
          </p:cNvPr>
          <p:cNvGrpSpPr>
            <a:grpSpLocks/>
          </p:cNvGrpSpPr>
          <p:nvPr/>
        </p:nvGrpSpPr>
        <p:grpSpPr bwMode="auto">
          <a:xfrm>
            <a:off x="3719513" y="1841500"/>
            <a:ext cx="7783512" cy="1625600"/>
            <a:chOff x="3719592" y="1841044"/>
            <a:chExt cx="7783195" cy="1626235"/>
          </a:xfrm>
        </p:grpSpPr>
        <p:sp>
          <p:nvSpPr>
            <p:cNvPr id="8209" name="object 12">
              <a:extLst>
                <a:ext uri="{FF2B5EF4-FFF2-40B4-BE49-F238E27FC236}">
                  <a16:creationId xmlns:a16="http://schemas.microsoft.com/office/drawing/2014/main" id="{8BC6F563-CA7B-41D0-827B-421C9633F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592" y="1841044"/>
              <a:ext cx="2369185" cy="320675"/>
            </a:xfrm>
            <a:custGeom>
              <a:avLst/>
              <a:gdLst>
                <a:gd name="T0" fmla="*/ 2368583 w 2369185"/>
                <a:gd name="T1" fmla="*/ 0 h 320675"/>
                <a:gd name="T2" fmla="*/ 2353348 w 2369185"/>
                <a:gd name="T3" fmla="*/ 0 h 320675"/>
                <a:gd name="T4" fmla="*/ 2353381 w 2369185"/>
                <a:gd name="T5" fmla="*/ 274041 h 320675"/>
                <a:gd name="T6" fmla="*/ 95547 w 2369185"/>
                <a:gd name="T7" fmla="*/ 266755 h 320675"/>
                <a:gd name="T8" fmla="*/ 96856 w 2369185"/>
                <a:gd name="T9" fmla="*/ 257262 h 320675"/>
                <a:gd name="T10" fmla="*/ 99164 w 2369185"/>
                <a:gd name="T11" fmla="*/ 247760 h 320675"/>
                <a:gd name="T12" fmla="*/ 102474 w 2369185"/>
                <a:gd name="T13" fmla="*/ 238243 h 320675"/>
                <a:gd name="T14" fmla="*/ 106793 w 2369185"/>
                <a:gd name="T15" fmla="*/ 228704 h 320675"/>
                <a:gd name="T16" fmla="*/ 0 w 2369185"/>
                <a:gd name="T17" fmla="*/ 274063 h 320675"/>
                <a:gd name="T18" fmla="*/ 106498 w 2369185"/>
                <a:gd name="T19" fmla="*/ 320114 h 320675"/>
                <a:gd name="T20" fmla="*/ 102288 w 2369185"/>
                <a:gd name="T21" fmla="*/ 310547 h 320675"/>
                <a:gd name="T22" fmla="*/ 99052 w 2369185"/>
                <a:gd name="T23" fmla="*/ 301008 h 320675"/>
                <a:gd name="T24" fmla="*/ 96795 w 2369185"/>
                <a:gd name="T25" fmla="*/ 291492 h 320675"/>
                <a:gd name="T26" fmla="*/ 95521 w 2369185"/>
                <a:gd name="T27" fmla="*/ 281990 h 320675"/>
                <a:gd name="T28" fmla="*/ 2368616 w 2369185"/>
                <a:gd name="T29" fmla="*/ 289327 h 320675"/>
                <a:gd name="T30" fmla="*/ 2368616 w 2369185"/>
                <a:gd name="T31" fmla="*/ 281684 h 320675"/>
                <a:gd name="T32" fmla="*/ 2368583 w 2369185"/>
                <a:gd name="T33" fmla="*/ 0 h 3206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69185" h="320675">
                  <a:moveTo>
                    <a:pt x="2368583" y="0"/>
                  </a:moveTo>
                  <a:lnTo>
                    <a:pt x="2353348" y="0"/>
                  </a:lnTo>
                  <a:lnTo>
                    <a:pt x="2353381" y="274041"/>
                  </a:lnTo>
                  <a:lnTo>
                    <a:pt x="95547" y="266755"/>
                  </a:lnTo>
                  <a:lnTo>
                    <a:pt x="96856" y="257262"/>
                  </a:lnTo>
                  <a:lnTo>
                    <a:pt x="99164" y="247760"/>
                  </a:lnTo>
                  <a:lnTo>
                    <a:pt x="102474" y="238243"/>
                  </a:lnTo>
                  <a:lnTo>
                    <a:pt x="106793" y="228704"/>
                  </a:lnTo>
                  <a:lnTo>
                    <a:pt x="0" y="274063"/>
                  </a:lnTo>
                  <a:lnTo>
                    <a:pt x="106498" y="320114"/>
                  </a:lnTo>
                  <a:lnTo>
                    <a:pt x="102288" y="310547"/>
                  </a:lnTo>
                  <a:lnTo>
                    <a:pt x="99052" y="301008"/>
                  </a:lnTo>
                  <a:lnTo>
                    <a:pt x="96795" y="291492"/>
                  </a:lnTo>
                  <a:lnTo>
                    <a:pt x="95521" y="281990"/>
                  </a:lnTo>
                  <a:lnTo>
                    <a:pt x="2368616" y="289327"/>
                  </a:lnTo>
                  <a:lnTo>
                    <a:pt x="2368616" y="281684"/>
                  </a:lnTo>
                  <a:lnTo>
                    <a:pt x="2368583" y="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0" name="object 13">
              <a:extLst>
                <a:ext uri="{FF2B5EF4-FFF2-40B4-BE49-F238E27FC236}">
                  <a16:creationId xmlns:a16="http://schemas.microsoft.com/office/drawing/2014/main" id="{8A3E038A-6314-4FB8-BD8C-EBBCA408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908" y="2588864"/>
              <a:ext cx="5036185" cy="866140"/>
            </a:xfrm>
            <a:custGeom>
              <a:avLst/>
              <a:gdLst>
                <a:gd name="T0" fmla="*/ 168012 w 5036184"/>
                <a:gd name="T1" fmla="*/ 0 h 866139"/>
                <a:gd name="T2" fmla="*/ 4867668 w 5036184"/>
                <a:gd name="T3" fmla="*/ 0 h 866139"/>
                <a:gd name="T4" fmla="*/ 4912199 w 5036184"/>
                <a:gd name="T5" fmla="*/ 6028 h 866139"/>
                <a:gd name="T6" fmla="*/ 4952297 w 5036184"/>
                <a:gd name="T7" fmla="*/ 23024 h 866139"/>
                <a:gd name="T8" fmla="*/ 4986327 w 5036184"/>
                <a:gd name="T9" fmla="*/ 49354 h 866139"/>
                <a:gd name="T10" fmla="*/ 5012656 w 5036184"/>
                <a:gd name="T11" fmla="*/ 83384 h 866139"/>
                <a:gd name="T12" fmla="*/ 5029652 w 5036184"/>
                <a:gd name="T13" fmla="*/ 123481 h 866139"/>
                <a:gd name="T14" fmla="*/ 5035680 w 5036184"/>
                <a:gd name="T15" fmla="*/ 168012 h 866139"/>
                <a:gd name="T16" fmla="*/ 5035680 w 5036184"/>
                <a:gd name="T17" fmla="*/ 697641 h 866139"/>
                <a:gd name="T18" fmla="*/ 5029652 w 5036184"/>
                <a:gd name="T19" fmla="*/ 742170 h 866139"/>
                <a:gd name="T20" fmla="*/ 5012656 w 5036184"/>
                <a:gd name="T21" fmla="*/ 782267 h 866139"/>
                <a:gd name="T22" fmla="*/ 4986327 w 5036184"/>
                <a:gd name="T23" fmla="*/ 816297 h 866139"/>
                <a:gd name="T24" fmla="*/ 4952297 w 5036184"/>
                <a:gd name="T25" fmla="*/ 842627 h 866139"/>
                <a:gd name="T26" fmla="*/ 4912199 w 5036184"/>
                <a:gd name="T27" fmla="*/ 859623 h 866139"/>
                <a:gd name="T28" fmla="*/ 4867668 w 5036184"/>
                <a:gd name="T29" fmla="*/ 865651 h 866139"/>
                <a:gd name="T30" fmla="*/ 168012 w 5036184"/>
                <a:gd name="T31" fmla="*/ 865651 h 866139"/>
                <a:gd name="T32" fmla="*/ 123480 w 5036184"/>
                <a:gd name="T33" fmla="*/ 859623 h 866139"/>
                <a:gd name="T34" fmla="*/ 83382 w 5036184"/>
                <a:gd name="T35" fmla="*/ 842627 h 866139"/>
                <a:gd name="T36" fmla="*/ 49352 w 5036184"/>
                <a:gd name="T37" fmla="*/ 816297 h 866139"/>
                <a:gd name="T38" fmla="*/ 23023 w 5036184"/>
                <a:gd name="T39" fmla="*/ 782267 h 866139"/>
                <a:gd name="T40" fmla="*/ 6028 w 5036184"/>
                <a:gd name="T41" fmla="*/ 742170 h 866139"/>
                <a:gd name="T42" fmla="*/ 0 w 5036184"/>
                <a:gd name="T43" fmla="*/ 697641 h 866139"/>
                <a:gd name="T44" fmla="*/ 0 w 5036184"/>
                <a:gd name="T45" fmla="*/ 168012 h 866139"/>
                <a:gd name="T46" fmla="*/ 6028 w 5036184"/>
                <a:gd name="T47" fmla="*/ 123481 h 866139"/>
                <a:gd name="T48" fmla="*/ 23023 w 5036184"/>
                <a:gd name="T49" fmla="*/ 83384 h 866139"/>
                <a:gd name="T50" fmla="*/ 49352 w 5036184"/>
                <a:gd name="T51" fmla="*/ 49354 h 866139"/>
                <a:gd name="T52" fmla="*/ 83382 w 5036184"/>
                <a:gd name="T53" fmla="*/ 23024 h 866139"/>
                <a:gd name="T54" fmla="*/ 123480 w 5036184"/>
                <a:gd name="T55" fmla="*/ 6028 h 866139"/>
                <a:gd name="T56" fmla="*/ 168012 w 5036184"/>
                <a:gd name="T57" fmla="*/ 0 h 8661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036184" h="866139">
                  <a:moveTo>
                    <a:pt x="168012" y="0"/>
                  </a:moveTo>
                  <a:lnTo>
                    <a:pt x="4867657" y="0"/>
                  </a:lnTo>
                  <a:lnTo>
                    <a:pt x="4912188" y="6028"/>
                  </a:lnTo>
                  <a:lnTo>
                    <a:pt x="4952286" y="23024"/>
                  </a:lnTo>
                  <a:lnTo>
                    <a:pt x="4986316" y="49354"/>
                  </a:lnTo>
                  <a:lnTo>
                    <a:pt x="5012645" y="83384"/>
                  </a:lnTo>
                  <a:lnTo>
                    <a:pt x="5029641" y="123481"/>
                  </a:lnTo>
                  <a:lnTo>
                    <a:pt x="5035669" y="168012"/>
                  </a:lnTo>
                  <a:lnTo>
                    <a:pt x="5035669" y="697630"/>
                  </a:lnTo>
                  <a:lnTo>
                    <a:pt x="5029641" y="742159"/>
                  </a:lnTo>
                  <a:lnTo>
                    <a:pt x="5012645" y="782256"/>
                  </a:lnTo>
                  <a:lnTo>
                    <a:pt x="4986316" y="816286"/>
                  </a:lnTo>
                  <a:lnTo>
                    <a:pt x="4952286" y="842616"/>
                  </a:lnTo>
                  <a:lnTo>
                    <a:pt x="4912188" y="859612"/>
                  </a:lnTo>
                  <a:lnTo>
                    <a:pt x="4867657" y="865640"/>
                  </a:lnTo>
                  <a:lnTo>
                    <a:pt x="168012" y="865640"/>
                  </a:lnTo>
                  <a:lnTo>
                    <a:pt x="123480" y="859612"/>
                  </a:lnTo>
                  <a:lnTo>
                    <a:pt x="83382" y="842616"/>
                  </a:lnTo>
                  <a:lnTo>
                    <a:pt x="49352" y="816286"/>
                  </a:lnTo>
                  <a:lnTo>
                    <a:pt x="23023" y="782256"/>
                  </a:lnTo>
                  <a:lnTo>
                    <a:pt x="6028" y="742159"/>
                  </a:lnTo>
                  <a:lnTo>
                    <a:pt x="0" y="697630"/>
                  </a:lnTo>
                  <a:lnTo>
                    <a:pt x="0" y="168012"/>
                  </a:lnTo>
                  <a:lnTo>
                    <a:pt x="6028" y="123481"/>
                  </a:lnTo>
                  <a:lnTo>
                    <a:pt x="23023" y="83384"/>
                  </a:lnTo>
                  <a:lnTo>
                    <a:pt x="49352" y="49354"/>
                  </a:lnTo>
                  <a:lnTo>
                    <a:pt x="83382" y="23024"/>
                  </a:lnTo>
                  <a:lnTo>
                    <a:pt x="123480" y="6028"/>
                  </a:lnTo>
                  <a:lnTo>
                    <a:pt x="168012" y="0"/>
                  </a:lnTo>
                  <a:close/>
                </a:path>
              </a:pathLst>
            </a:custGeom>
            <a:noFill/>
            <a:ln w="24382">
              <a:solidFill>
                <a:srgbClr val="D631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1" name="object 14">
              <a:extLst>
                <a:ext uri="{FF2B5EF4-FFF2-40B4-BE49-F238E27FC236}">
                  <a16:creationId xmlns:a16="http://schemas.microsoft.com/office/drawing/2014/main" id="{4796EAD0-7AAA-4CC4-A9FE-D280003A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569" y="1841044"/>
              <a:ext cx="2354580" cy="320675"/>
            </a:xfrm>
            <a:custGeom>
              <a:avLst/>
              <a:gdLst>
                <a:gd name="T0" fmla="*/ 15266 w 2354579"/>
                <a:gd name="T1" fmla="*/ 0 h 320675"/>
                <a:gd name="T2" fmla="*/ 31 w 2354579"/>
                <a:gd name="T3" fmla="*/ 0 h 320675"/>
                <a:gd name="T4" fmla="*/ 0 w 2354579"/>
                <a:gd name="T5" fmla="*/ 289327 h 320675"/>
                <a:gd name="T6" fmla="*/ 2258708 w 2354579"/>
                <a:gd name="T7" fmla="*/ 281990 h 320675"/>
                <a:gd name="T8" fmla="*/ 2257446 w 2354579"/>
                <a:gd name="T9" fmla="*/ 291517 h 320675"/>
                <a:gd name="T10" fmla="*/ 2255194 w 2354579"/>
                <a:gd name="T11" fmla="*/ 301047 h 320675"/>
                <a:gd name="T12" fmla="*/ 2251954 w 2354579"/>
                <a:gd name="T13" fmla="*/ 310579 h 320675"/>
                <a:gd name="T14" fmla="*/ 2247728 w 2354579"/>
                <a:gd name="T15" fmla="*/ 320114 h 320675"/>
                <a:gd name="T16" fmla="*/ 2354226 w 2354579"/>
                <a:gd name="T17" fmla="*/ 274063 h 320675"/>
                <a:gd name="T18" fmla="*/ 2247433 w 2354579"/>
                <a:gd name="T19" fmla="*/ 228704 h 320675"/>
                <a:gd name="T20" fmla="*/ 2251736 w 2354579"/>
                <a:gd name="T21" fmla="*/ 238212 h 320675"/>
                <a:gd name="T22" fmla="*/ 2255042 w 2354579"/>
                <a:gd name="T23" fmla="*/ 247723 h 320675"/>
                <a:gd name="T24" fmla="*/ 2257350 w 2354579"/>
                <a:gd name="T25" fmla="*/ 257237 h 320675"/>
                <a:gd name="T26" fmla="*/ 2258665 w 2354579"/>
                <a:gd name="T27" fmla="*/ 266755 h 320675"/>
                <a:gd name="T28" fmla="*/ 15234 w 2354579"/>
                <a:gd name="T29" fmla="*/ 274041 h 320675"/>
                <a:gd name="T30" fmla="*/ 15266 w 2354579"/>
                <a:gd name="T31" fmla="*/ 0 h 3206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54579" h="320675">
                  <a:moveTo>
                    <a:pt x="15266" y="0"/>
                  </a:moveTo>
                  <a:lnTo>
                    <a:pt x="31" y="0"/>
                  </a:lnTo>
                  <a:lnTo>
                    <a:pt x="0" y="289327"/>
                  </a:lnTo>
                  <a:lnTo>
                    <a:pt x="2258697" y="281990"/>
                  </a:lnTo>
                  <a:lnTo>
                    <a:pt x="2257435" y="291517"/>
                  </a:lnTo>
                  <a:lnTo>
                    <a:pt x="2255183" y="301047"/>
                  </a:lnTo>
                  <a:lnTo>
                    <a:pt x="2251943" y="310579"/>
                  </a:lnTo>
                  <a:lnTo>
                    <a:pt x="2247717" y="320114"/>
                  </a:lnTo>
                  <a:lnTo>
                    <a:pt x="2354215" y="274063"/>
                  </a:lnTo>
                  <a:lnTo>
                    <a:pt x="2247422" y="228704"/>
                  </a:lnTo>
                  <a:lnTo>
                    <a:pt x="2251725" y="238212"/>
                  </a:lnTo>
                  <a:lnTo>
                    <a:pt x="2255031" y="247723"/>
                  </a:lnTo>
                  <a:lnTo>
                    <a:pt x="2257339" y="257237"/>
                  </a:lnTo>
                  <a:lnTo>
                    <a:pt x="2258654" y="266755"/>
                  </a:lnTo>
                  <a:lnTo>
                    <a:pt x="15234" y="274041"/>
                  </a:lnTo>
                  <a:lnTo>
                    <a:pt x="15266" y="0"/>
                  </a:lnTo>
                  <a:close/>
                </a:path>
              </a:pathLst>
            </a:custGeom>
            <a:solidFill>
              <a:srgbClr val="2B2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8200" name="object 15">
            <a:extLst>
              <a:ext uri="{FF2B5EF4-FFF2-40B4-BE49-F238E27FC236}">
                <a16:creationId xmlns:a16="http://schemas.microsoft.com/office/drawing/2014/main" id="{3074A0C9-8A8D-48E0-BDEF-07560A5B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1365250"/>
            <a:ext cx="59277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2000" dirty="0">
                <a:solidFill>
                  <a:srgbClr val="FEFEFE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ИСТОРИКО-ФИЛОЛОГИЧЕСКИЙ ФАКУЛЬТЕТ</a:t>
            </a:r>
            <a:endParaRPr lang="ru-RU" altLang="ru-RU" sz="20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E5BE349-BDE9-4066-B979-B199627C31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8202" name="object 22">
            <a:extLst>
              <a:ext uri="{FF2B5EF4-FFF2-40B4-BE49-F238E27FC236}">
                <a16:creationId xmlns:a16="http://schemas.microsoft.com/office/drawing/2014/main" id="{0C107872-AA0F-404C-A288-FF0ED9470058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8203" name="object 16">
            <a:extLst>
              <a:ext uri="{FF2B5EF4-FFF2-40B4-BE49-F238E27FC236}">
                <a16:creationId xmlns:a16="http://schemas.microsoft.com/office/drawing/2014/main" id="{E2B7F772-B7A3-4FD7-AF7B-9DC8B3CB6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3870325"/>
            <a:ext cx="20399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b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Религиоведение</a:t>
            </a:r>
            <a:endParaRPr lang="ru-RU" altLang="ru-RU" sz="16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04" name="object 17">
            <a:extLst>
              <a:ext uri="{FF2B5EF4-FFF2-40B4-BE49-F238E27FC236}">
                <a16:creationId xmlns:a16="http://schemas.microsoft.com/office/drawing/2014/main" id="{1A076E72-B77C-4CBF-81E7-68DE63B02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25" y="3870325"/>
            <a:ext cx="11874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8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b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История</a:t>
            </a:r>
            <a:r>
              <a:rPr lang="ru-RU" altLang="ru-RU" b="1" baseline="31000">
                <a:solidFill>
                  <a:srgbClr val="7030A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1</a:t>
            </a:r>
            <a:endParaRPr lang="ru-RU" altLang="ru-RU" baseline="31000">
              <a:solidFill>
                <a:srgbClr val="7030A0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05" name="object 18">
            <a:extLst>
              <a:ext uri="{FF2B5EF4-FFF2-40B4-BE49-F238E27FC236}">
                <a16:creationId xmlns:a16="http://schemas.microsoft.com/office/drawing/2014/main" id="{893E6537-57CB-46FA-8E78-28C2FAE2D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00" y="3870325"/>
            <a:ext cx="5297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" rIns="0" bIns="0">
            <a:spAutoFit/>
          </a:bodyPr>
          <a:lstStyle>
            <a:lvl1pPr marL="382588" indent="-331788"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432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63"/>
              </a:spcBef>
            </a:pPr>
            <a:r>
              <a:rPr lang="ru-RU" altLang="ru-RU" b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Международные	Политология</a:t>
            </a:r>
            <a:r>
              <a:rPr lang="ru-RU" altLang="ru-RU" b="1" baseline="31000">
                <a:solidFill>
                  <a:srgbClr val="7030A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1</a:t>
            </a:r>
            <a:r>
              <a:rPr lang="ru-RU" altLang="ru-RU" b="1" baseline="31000">
                <a:solidFill>
                  <a:srgbClr val="EF7F1A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</a:t>
            </a:r>
            <a:r>
              <a:rPr lang="ru-RU" altLang="ru-RU" b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отношения</a:t>
            </a:r>
            <a:endParaRPr lang="ru-RU" altLang="ru-RU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06" name="object 19">
            <a:extLst>
              <a:ext uri="{FF2B5EF4-FFF2-40B4-BE49-F238E27FC236}">
                <a16:creationId xmlns:a16="http://schemas.microsoft.com/office/drawing/2014/main" id="{FF591BFC-55FD-49DF-AF38-15A636B5B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4465638"/>
            <a:ext cx="3276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275" rIns="0" bIns="0">
            <a:spAutoFit/>
          </a:bodyPr>
          <a:lstStyle>
            <a:lvl1pPr marL="64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325"/>
              </a:spcBef>
            </a:pPr>
            <a:r>
              <a:rPr lang="ru-RU" altLang="ru-RU" b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Филология</a:t>
            </a:r>
            <a:r>
              <a:rPr lang="ru-RU" altLang="ru-RU" b="1" baseline="31000">
                <a:solidFill>
                  <a:srgbClr val="7030A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1</a:t>
            </a:r>
            <a:endParaRPr lang="ru-RU" altLang="ru-RU" baseline="31000">
              <a:solidFill>
                <a:srgbClr val="7030A0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75"/>
              </a:spcBef>
              <a:buClr>
                <a:srgbClr val="D6312C"/>
              </a:buClr>
              <a:buFont typeface="Wingdings 2" panose="05020102010507070707" pitchFamily="18" charset="2"/>
              <a:buChar char=""/>
            </a:pPr>
            <a:r>
              <a:rPr lang="ru-RU" altLang="ru-RU" sz="14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Отечественная филология</a:t>
            </a:r>
            <a:endParaRPr lang="ru-RU" altLang="ru-RU" sz="14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25"/>
              </a:spcBef>
              <a:buClr>
                <a:srgbClr val="D6312C"/>
              </a:buClr>
              <a:buFont typeface="Wingdings 2" panose="05020102010507070707" pitchFamily="18" charset="2"/>
              <a:buChar char=""/>
            </a:pPr>
            <a:r>
              <a:rPr lang="ru-RU" altLang="ru-RU" sz="140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Зарубежная филология</a:t>
            </a:r>
            <a:endParaRPr lang="ru-RU" altLang="ru-RU" sz="140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07" name="object 20">
            <a:extLst>
              <a:ext uri="{FF2B5EF4-FFF2-40B4-BE49-F238E27FC236}">
                <a16:creationId xmlns:a16="http://schemas.microsoft.com/office/drawing/2014/main" id="{4C89FC58-79FF-4C5B-B567-DDDAB7460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5632450"/>
            <a:ext cx="19796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8100"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  <a:buClr>
                <a:srgbClr val="EF7F1A"/>
              </a:buClr>
              <a:buSzPct val="77000"/>
            </a:pPr>
            <a:r>
              <a:rPr lang="ru-RU" altLang="ru-RU" sz="1300" b="1">
                <a:solidFill>
                  <a:srgbClr val="7030A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1 </a:t>
            </a:r>
            <a:r>
              <a:rPr lang="ru-RU" altLang="ru-RU" sz="1300" b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есть магистратура</a:t>
            </a:r>
          </a:p>
          <a:p>
            <a:pPr eaLnBrk="1" hangingPunct="1">
              <a:spcBef>
                <a:spcPts val="25"/>
              </a:spcBef>
              <a:buClr>
                <a:srgbClr val="EF7F1A"/>
              </a:buClr>
              <a:buSzPct val="77000"/>
            </a:pPr>
            <a:r>
              <a:rPr lang="ru-RU" altLang="ru-RU" sz="1300" b="1">
                <a:solidFill>
                  <a:srgbClr val="7030A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2 </a:t>
            </a:r>
            <a:r>
              <a:rPr lang="ru-RU" altLang="ru-RU" sz="1300" b="1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срок обучения 5 лет</a:t>
            </a:r>
          </a:p>
        </p:txBody>
      </p:sp>
      <p:sp>
        <p:nvSpPr>
          <p:cNvPr id="8208" name="TextBox 23">
            <a:extLst>
              <a:ext uri="{FF2B5EF4-FFF2-40B4-BE49-F238E27FC236}">
                <a16:creationId xmlns:a16="http://schemas.microsoft.com/office/drawing/2014/main" id="{7FDE2F21-8224-4DCF-8AB9-B6F7F2A1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4479925"/>
            <a:ext cx="6061075" cy="132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913"/>
              </a:spcBef>
            </a:pPr>
            <a:r>
              <a:rPr lang="ru-RU" altLang="ru-RU" b="1" dirty="0">
                <a:solidFill>
                  <a:srgbClr val="2B2A2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Педагогическое  образование</a:t>
            </a:r>
            <a:r>
              <a:rPr lang="ru-RU" altLang="ru-RU" b="1" baseline="31000" dirty="0">
                <a:solidFill>
                  <a:srgbClr val="7030A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2</a:t>
            </a:r>
            <a:endParaRPr lang="ru-RU" altLang="ru-RU" baseline="31000" dirty="0">
              <a:solidFill>
                <a:srgbClr val="7030A0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688"/>
              </a:spcBef>
              <a:buClr>
                <a:srgbClr val="D6312C"/>
              </a:buClr>
              <a:buFont typeface="Wingdings 2" panose="05020102010507070707" pitchFamily="18" charset="2"/>
              <a:buChar char=""/>
            </a:pPr>
            <a:r>
              <a:rPr lang="ru-RU" altLang="ru-RU" sz="1400" dirty="0">
                <a:solidFill>
                  <a:srgbClr val="2B2A2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Русский язык и литература</a:t>
            </a:r>
            <a:endParaRPr lang="ru-RU" altLang="ru-RU" sz="14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12C"/>
              </a:buClr>
              <a:buFont typeface="Wingdings 2" panose="05020102010507070707" pitchFamily="18" charset="2"/>
              <a:buChar char=""/>
            </a:pPr>
            <a:r>
              <a:rPr lang="ru-RU" altLang="ru-RU" sz="1400" dirty="0">
                <a:solidFill>
                  <a:srgbClr val="2B2A2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Иностранные языки (английский и немецкий языки)</a:t>
            </a:r>
          </a:p>
          <a:p>
            <a:pPr eaLnBrk="1" hangingPunct="1">
              <a:lnSpc>
                <a:spcPct val="102000"/>
              </a:lnSpc>
              <a:buClr>
                <a:srgbClr val="D6312C"/>
              </a:buClr>
              <a:buFont typeface="Wingdings 2" panose="05020102010507070707" pitchFamily="18" charset="2"/>
              <a:buChar char=""/>
            </a:pPr>
            <a:r>
              <a:rPr lang="ru-RU" altLang="ru-RU" sz="1400" dirty="0">
                <a:solidFill>
                  <a:srgbClr val="2B2A2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История и обществознание</a:t>
            </a:r>
          </a:p>
          <a:p>
            <a:pPr eaLnBrk="1" hangingPunct="1">
              <a:lnSpc>
                <a:spcPct val="102000"/>
              </a:lnSpc>
              <a:buClr>
                <a:srgbClr val="D6312C"/>
              </a:buClr>
              <a:buFont typeface="Wingdings 2" panose="05020102010507070707" pitchFamily="18" charset="2"/>
              <a:buChar char=""/>
            </a:pPr>
            <a:r>
              <a:rPr lang="ru-RU" altLang="ru-RU" sz="1400" dirty="0">
                <a:solidFill>
                  <a:srgbClr val="2B2A2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Английский язык и русский язык как иностранный</a:t>
            </a:r>
            <a:endParaRPr lang="ru-RU" altLang="ru-RU" sz="14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>
            <a:extLst>
              <a:ext uri="{FF2B5EF4-FFF2-40B4-BE49-F238E27FC236}">
                <a16:creationId xmlns:a16="http://schemas.microsoft.com/office/drawing/2014/main" id="{281B35D9-4B58-468B-842D-A7C7B56EAF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4300" y="357188"/>
            <a:ext cx="11734800" cy="5048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200" u="none" dirty="0">
                <a:solidFill>
                  <a:schemeClr val="tx1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Aharoni" panose="02010803020104030203" pitchFamily="2" charset="-79"/>
              </a:rPr>
              <a:t>ИСТОРИЯ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D8F2CE6-B5E1-4F7E-B223-1BB432FE9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8731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0244" name="object 6">
            <a:extLst>
              <a:ext uri="{FF2B5EF4-FFF2-40B4-BE49-F238E27FC236}">
                <a16:creationId xmlns:a16="http://schemas.microsoft.com/office/drawing/2014/main" id="{851DB255-6751-47A9-8FFA-72DED904664A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8198" name="object 4">
            <a:extLst>
              <a:ext uri="{FF2B5EF4-FFF2-40B4-BE49-F238E27FC236}">
                <a16:creationId xmlns:a16="http://schemas.microsoft.com/office/drawing/2014/main" id="{3DBE5F8D-28EA-49BE-82A3-6FDDF2CAD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863" y="3312431"/>
            <a:ext cx="3678237" cy="236667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1517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ТЕНДЕНЦИИ: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ЦИФРОВАЯ ИСТОРИЯ</a:t>
            </a: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ГЕНДЕРНАЯ ИСТОРИЯ</a:t>
            </a: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ВИЗУАЛЬНАЯ ИСТОРИЯ</a:t>
            </a: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ИНТЕЛЛЕКТУАЛЬНАЯ ИСТОРИЯ</a:t>
            </a: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ПУБЛИЧНАЯ ИСТОРИЯ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197" name="object 3">
            <a:extLst>
              <a:ext uri="{FF2B5EF4-FFF2-40B4-BE49-F238E27FC236}">
                <a16:creationId xmlns:a16="http://schemas.microsoft.com/office/drawing/2014/main" id="{6BD9D27D-DA9D-4283-965F-7BC6FFD7B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89" y="982032"/>
            <a:ext cx="11350625" cy="20351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8000"/>
              </a:lnSpc>
              <a:spcBef>
                <a:spcPts val="100"/>
              </a:spcBef>
            </a:pPr>
            <a:r>
              <a:rPr lang="ru-RU" altLang="ru-RU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ИСТОРИЧЕСКОЕ ОБРАЗОВАНИЕ УЧИТ  РАБОТАТЬ С ИНФОРМЦИЕЙ!</a:t>
            </a:r>
            <a:endParaRPr lang="ru-RU" altLang="ru-RU" sz="1600" dirty="0">
              <a:solidFill>
                <a:srgbClr val="D63422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8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sz="20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Комплексный анализ источников </a:t>
            </a:r>
          </a:p>
          <a:p>
            <a:pPr eaLnBrk="1" hangingPunct="1">
              <a:lnSpc>
                <a:spcPct val="108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Работа </a:t>
            </a:r>
            <a:r>
              <a:rPr lang="ru-RU" altLang="ru-RU" sz="20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, </a:t>
            </a:r>
            <a:r>
              <a:rPr lang="ru-RU" altLang="ru-RU" sz="20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официальными  документами и материалами, прессой,  публицистикой, мемуарами, статистикой, личной и официальной перепиской и другими  документами.</a:t>
            </a:r>
          </a:p>
          <a:p>
            <a:pPr eaLnBrk="1" hangingPunct="1">
              <a:lnSpc>
                <a:spcPct val="108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Знакомство с археологической, архивной, культурно-просветительской деятельностью </a:t>
            </a:r>
          </a:p>
          <a:p>
            <a:pPr eaLnBrk="1" hangingPunct="1">
              <a:lnSpc>
                <a:spcPct val="108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Получение универсальных навыков для работы в любой сфере деятельности</a:t>
            </a:r>
          </a:p>
        </p:txBody>
      </p:sp>
      <p:pic>
        <p:nvPicPr>
          <p:cNvPr id="8213" name="Рисунок 8212" descr="Изображение выглядит как человек, в позе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F4807713-EC08-4947-8B7D-E2DF6CB4D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85"/>
          <a:stretch/>
        </p:blipFill>
        <p:spPr>
          <a:xfrm>
            <a:off x="765175" y="3045130"/>
            <a:ext cx="5292725" cy="28984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>
            <a:extLst>
              <a:ext uri="{FF2B5EF4-FFF2-40B4-BE49-F238E27FC236}">
                <a16:creationId xmlns:a16="http://schemas.microsoft.com/office/drawing/2014/main" id="{C8DEB67E-A07B-4F60-9601-63CFE64941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14500" y="331788"/>
            <a:ext cx="9158288" cy="5524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500" u="none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ПОЛИТОЛОГИЯ</a:t>
            </a:r>
            <a:endParaRPr lang="ru-RU" altLang="ru-RU" sz="3500" u="none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66B21EA-39FC-4CF9-864F-65D037122E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1139825" cy="427681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7412" name="object 6">
            <a:extLst>
              <a:ext uri="{FF2B5EF4-FFF2-40B4-BE49-F238E27FC236}">
                <a16:creationId xmlns:a16="http://schemas.microsoft.com/office/drawing/2014/main" id="{686FD219-483B-4B03-BBBE-D61B1EF8022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13317" name="object 3">
            <a:extLst>
              <a:ext uri="{FF2B5EF4-FFF2-40B4-BE49-F238E27FC236}">
                <a16:creationId xmlns:a16="http://schemas.microsoft.com/office/drawing/2014/main" id="{096650DC-9365-45B5-96A7-67B76B719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2068513"/>
            <a:ext cx="3581400" cy="2530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1517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ТЕНДЕНЦИИ: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spcBef>
                <a:spcPts val="1063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Репрезентация политического процесса  в Интернете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Психология политического лидерства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Сравнительный анализ избирательных  систем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Электоральная статистика</a:t>
            </a:r>
            <a:r>
              <a:rPr lang="en-US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 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b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др.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318" name="object 4">
            <a:extLst>
              <a:ext uri="{FF2B5EF4-FFF2-40B4-BE49-F238E27FC236}">
                <a16:creationId xmlns:a16="http://schemas.microsoft.com/office/drawing/2014/main" id="{D9C64150-0694-4617-AD3E-549EFB49B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990600"/>
            <a:ext cx="3751262" cy="487575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762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63"/>
              </a:spcBef>
            </a:pPr>
            <a:r>
              <a:rPr lang="ru-RU" altLang="ru-RU" sz="1600" b="1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Политологи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– профессионалы, которые обладают  компетенциями политического технолога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социолога, маркетолога и дизайнера,  специалиста по консалтингу в политической сфере.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Комплекс теоретических и прикладных  профессиональных дисциплин, очно-заочная форма  обучения позволяют </a:t>
            </a:r>
            <a:r>
              <a:rPr lang="ru-RU" altLang="ru-RU" sz="1600" b="1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совмещать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учебу и работу.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/>
            <a:endParaRPr lang="ru-RU" altLang="ru-RU" sz="15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/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МЕСТА ПРОХОЖДЕНИЯ ПРАКТИК: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Администрация Губернатора Челябинской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Аппарат Законодательного Собрания Челябинской 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Избирательная комиссия Челябинской области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6" name="Рисунок 5" descr="Изображение выглядит как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F7628CF-446A-4639-9315-2F25AF958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9265" r="25001" b="12304"/>
          <a:stretch/>
        </p:blipFill>
        <p:spPr>
          <a:xfrm>
            <a:off x="4686300" y="938693"/>
            <a:ext cx="3200399" cy="49276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>
            <a:extLst>
              <a:ext uri="{FF2B5EF4-FFF2-40B4-BE49-F238E27FC236}">
                <a16:creationId xmlns:a16="http://schemas.microsoft.com/office/drawing/2014/main" id="{BA76E8A0-1BA3-4F5B-9FDE-AEE2FF21B1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2013" y="404813"/>
            <a:ext cx="9996487" cy="5508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500" u="none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МЕЖДУНАРОДНЫЕ ОТНОШЕНИЯ</a:t>
            </a:r>
            <a:endParaRPr lang="ru-RU" altLang="ru-RU" sz="3500" u="none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B9D4F95-165A-4E45-89BA-74836966B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1025525" cy="427038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6388" name="object 6">
            <a:extLst>
              <a:ext uri="{FF2B5EF4-FFF2-40B4-BE49-F238E27FC236}">
                <a16:creationId xmlns:a16="http://schemas.microsoft.com/office/drawing/2014/main" id="{7616AD38-E3CF-4137-9248-3CE0BAC1E0A5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12293" name="object 3">
            <a:extLst>
              <a:ext uri="{FF2B5EF4-FFF2-40B4-BE49-F238E27FC236}">
                <a16:creationId xmlns:a16="http://schemas.microsoft.com/office/drawing/2014/main" id="{0260573A-163B-4E44-A60A-5E35477FC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152" y="3734274"/>
            <a:ext cx="4510088" cy="2283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1517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ТЕНДЕНЦИИ: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spcBef>
                <a:spcPts val="1063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Репрезентация международных  отношений в интернете и СМИ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Психология лидерства и </a:t>
            </a:r>
            <a:r>
              <a:rPr lang="ru-RU" altLang="ru-RU" sz="1600" dirty="0" err="1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командообразования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Журналистское мастерство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Международный менеджмент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Второй иностранный язык и др.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294" name="object 4">
            <a:extLst>
              <a:ext uri="{FF2B5EF4-FFF2-40B4-BE49-F238E27FC236}">
                <a16:creationId xmlns:a16="http://schemas.microsoft.com/office/drawing/2014/main" id="{CC221356-8774-4901-876A-5637C38DB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1104900"/>
            <a:ext cx="4800601" cy="491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7620" rIns="0" bIns="0">
            <a:spAutoFit/>
          </a:bodyPr>
          <a:lstStyle>
            <a:lvl1pPr marL="2984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63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Международным компаниям нужны наши  выпускники – специалисты, владеющие  </a:t>
            </a:r>
            <a:r>
              <a:rPr lang="ru-RU" altLang="ru-RU" sz="1600" b="1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несколькими иностранными языками</a:t>
            </a:r>
            <a:r>
              <a:rPr lang="ru-RU" altLang="ru-RU" sz="1600" b="1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      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 обладающие навыками ведения переговоров.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25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Поступить на программу можно, сдав один экзамен на выбор: обществознание           или иностранный язык.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Возможность пройти </a:t>
            </a:r>
            <a:r>
              <a:rPr lang="ru-RU" altLang="ru-RU" sz="1600" b="1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зарубежную стажировку 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 крупных компаний Европы, Америки</a:t>
            </a:r>
            <a:r>
              <a:rPr lang="ru-RU" altLang="ru-RU" sz="1600" dirty="0"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или Азии.</a:t>
            </a:r>
            <a:endParaRPr lang="en-US" altLang="ru-RU" sz="1600" dirty="0">
              <a:solidFill>
                <a:srgbClr val="2B2A29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200"/>
              </a:spcBef>
            </a:pPr>
            <a:endParaRPr lang="ru-RU" altLang="ru-RU" sz="1600" dirty="0">
              <a:solidFill>
                <a:srgbClr val="D63422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КЛАССИЧЕСКИЕ ДИСЦИПЛИНЫ: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Мировая политика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История международных отношений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Историй мировых политических учений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Теория и история дипломатии и др.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F3B3A5-C8CD-4E44-A71A-3FEF7E49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152" y="1042988"/>
            <a:ext cx="4495636" cy="27797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>
            <a:extLst>
              <a:ext uri="{FF2B5EF4-FFF2-40B4-BE49-F238E27FC236}">
                <a16:creationId xmlns:a16="http://schemas.microsoft.com/office/drawing/2014/main" id="{F28877F7-EBE2-4CBF-BCDC-CFC8AFC11C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86100" y="317500"/>
            <a:ext cx="8618538" cy="5508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tIns="12700" numCol="1" anchor="t" anchorCtr="0" compatLnSpc="1">
            <a:prstTxWarp prst="textNoShape">
              <a:avLst/>
            </a:prstTxWarp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 altLang="ru-RU" sz="3500" u="none" dirty="0">
                <a:solidFill>
                  <a:srgbClr val="000000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РЕЛИГИОВЕДЕНИЕ</a:t>
            </a:r>
            <a:endParaRPr lang="ru-RU" altLang="ru-RU" sz="3500" u="none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0313923-C74F-470D-8DAD-3954194FF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75975" y="6337300"/>
            <a:ext cx="949325" cy="220663"/>
          </a:xfrm>
        </p:spPr>
        <p:txBody>
          <a:bodyPr vert="horz" tIns="12065" rtlCol="0"/>
          <a:lstStyle/>
          <a:p>
            <a:pPr>
              <a:defRPr/>
            </a:pPr>
            <a:r>
              <a:rPr dirty="0">
                <a:latin typeface="Formular" panose="02000000000000000000" pitchFamily="2" charset="-52"/>
              </a:rPr>
              <a:t>CSU.RU</a:t>
            </a:r>
          </a:p>
        </p:txBody>
      </p:sp>
      <p:sp>
        <p:nvSpPr>
          <p:cNvPr id="12292" name="object 6">
            <a:extLst>
              <a:ext uri="{FF2B5EF4-FFF2-40B4-BE49-F238E27FC236}">
                <a16:creationId xmlns:a16="http://schemas.microsoft.com/office/drawing/2014/main" id="{207219F8-90B3-43A3-ADBE-441B88D1B2C9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auto">
          <a:xfrm>
            <a:off x="4252913" y="6365875"/>
            <a:ext cx="35369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335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  <a:latin typeface="Formular" panose="02000000000000000000" pitchFamily="2" charset="-52"/>
              </a:rPr>
              <a:t>ИСТОРИКО-ФИЛОЛОГИЧЕСКИЙ ФАКУЛЬТЕТ</a:t>
            </a:r>
          </a:p>
        </p:txBody>
      </p:sp>
      <p:sp>
        <p:nvSpPr>
          <p:cNvPr id="9221" name="object 3">
            <a:extLst>
              <a:ext uri="{FF2B5EF4-FFF2-40B4-BE49-F238E27FC236}">
                <a16:creationId xmlns:a16="http://schemas.microsoft.com/office/drawing/2014/main" id="{522FBD2B-9B10-44FF-BD36-89AAA6C99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548" y="936595"/>
            <a:ext cx="7202488" cy="22384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13652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75"/>
              </a:spcBef>
            </a:pPr>
            <a:r>
              <a:rPr lang="ru-RU" altLang="ru-RU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ЭТО УНИКАЛЬНАЯ СПЕЦИАЛЬНОСТЬ</a:t>
            </a:r>
            <a:endParaRPr lang="en-US" altLang="ru-RU" dirty="0">
              <a:solidFill>
                <a:srgbClr val="D63422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075"/>
              </a:spcBef>
            </a:pPr>
            <a:endParaRPr lang="ru-RU" altLang="ru-RU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Единственное направление в Челябинске</a:t>
            </a:r>
          </a:p>
          <a:p>
            <a:pPr eaLnBrk="1" hangingPunct="1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Аналитическая работа в сфере религии</a:t>
            </a:r>
          </a:p>
          <a:p>
            <a:pPr eaLnBrk="1" hangingPunct="1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Возможность работать в сфере государственного управления, СМИ и экспертной деятельности</a:t>
            </a:r>
          </a:p>
          <a:p>
            <a:pPr eaLnBrk="1" hangingPunct="1">
              <a:spcBef>
                <a:spcPts val="63"/>
              </a:spcBef>
            </a:pP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22" name="object 4">
            <a:extLst>
              <a:ext uri="{FF2B5EF4-FFF2-40B4-BE49-F238E27FC236}">
                <a16:creationId xmlns:a16="http://schemas.microsoft.com/office/drawing/2014/main" id="{4EF07647-4404-40DA-BEA7-D471C28A9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3059112"/>
            <a:ext cx="3487737" cy="227488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1517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СОВРЕМЕННЫЕ ТЕНДЕНЦИИ: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spcBef>
                <a:spcPts val="1063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Теория и практика религиоведческой  экспертизы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Методы социологических исследований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Методы анализа эмоционального  содержания текста и др.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6" name="Рисунок 5" descr="Изображение выглядит как стена,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F78A922-73E0-448C-934F-92F3AF0F6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2"/>
          <a:stretch/>
        </p:blipFill>
        <p:spPr>
          <a:xfrm>
            <a:off x="181303" y="227694"/>
            <a:ext cx="3874946" cy="566283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2296" name="TextBox 12">
            <a:extLst>
              <a:ext uri="{FF2B5EF4-FFF2-40B4-BE49-F238E27FC236}">
                <a16:creationId xmlns:a16="http://schemas.microsoft.com/office/drawing/2014/main" id="{C58E0E82-39F8-4422-896D-2C0059D19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901" y="3210677"/>
            <a:ext cx="3708399" cy="19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ru-RU" altLang="ru-RU" sz="1600" dirty="0">
                <a:solidFill>
                  <a:srgbClr val="D63422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КЛАССИЧЕСКИЕ ДИСЦИПЛИНЫ: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1100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История религии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Государственно-конфессиональные  отношения </a:t>
            </a:r>
            <a:endParaRPr lang="en-US" altLang="ru-RU" sz="1600" dirty="0">
              <a:solidFill>
                <a:srgbClr val="2B2A29"/>
              </a:solidFill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lnSpc>
                <a:spcPct val="102000"/>
              </a:lnSpc>
              <a:buClr>
                <a:srgbClr val="D63422"/>
              </a:buClr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в истории России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Философия религии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eaLnBrk="1" hangingPunct="1">
              <a:spcBef>
                <a:spcPts val="38"/>
              </a:spcBef>
              <a:buClr>
                <a:srgbClr val="D63422"/>
              </a:buClr>
              <a:buFont typeface="Wingdings 2" panose="05020102010507070707" pitchFamily="18" charset="2"/>
              <a:buChar char=""/>
            </a:pPr>
            <a:r>
              <a:rPr lang="ru-RU" altLang="ru-RU" sz="1600" dirty="0">
                <a:solidFill>
                  <a:srgbClr val="2B2A29"/>
                </a:solidFill>
                <a:latin typeface="Formular" panose="02000000000000000000" pitchFamily="2" charset="-52"/>
                <a:ea typeface="Century Gothic" panose="020B0502020202020204" pitchFamily="34" charset="0"/>
                <a:cs typeface="Century Gothic" panose="020B0502020202020204" pitchFamily="34" charset="0"/>
              </a:rPr>
              <a:t> Древние языки и культуры и др.</a:t>
            </a:r>
            <a:endParaRPr lang="ru-RU" altLang="ru-RU" sz="1600" dirty="0">
              <a:latin typeface="Formular" panose="02000000000000000000" pitchFamily="2" charset="-52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FEF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10115</TotalTime>
  <Words>1952</Words>
  <Application>Microsoft Office PowerPoint</Application>
  <PresentationFormat>Произвольный</PresentationFormat>
  <Paragraphs>418</Paragraphs>
  <Slides>25</Slides>
  <Notes>3</Notes>
  <HiddenSlides>7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Calibri</vt:lpstr>
      <vt:lpstr>Tahoma</vt:lpstr>
      <vt:lpstr>Arial</vt:lpstr>
      <vt:lpstr>Formular</vt:lpstr>
      <vt:lpstr>Century Gothic</vt:lpstr>
      <vt:lpstr>Wingdings 2</vt:lpstr>
      <vt:lpstr>Wingdings</vt:lpstr>
      <vt:lpstr>Office Theme</vt:lpstr>
      <vt:lpstr>Презентация PowerPoint</vt:lpstr>
      <vt:lpstr>ФАКУЛЬТЕТ СЕГОДНЯ</vt:lpstr>
      <vt:lpstr>ФАКУЛЬТЕТ СЕГОДНЯ</vt:lpstr>
      <vt:lpstr>ПРЕПОДАВАТЕЛИ, ПРОШЕДШИЕ ОБУЧЕНИЕ ЗА РУБЕЖОМ</vt:lpstr>
      <vt:lpstr>НАПРАВЛЕНИЯ ПОДГОТОВКИ</vt:lpstr>
      <vt:lpstr>ИСТОРИЯ</vt:lpstr>
      <vt:lpstr>ПОЛИТОЛОГИЯ</vt:lpstr>
      <vt:lpstr>МЕЖДУНАРОДНЫЕ ОТНОШЕНИЯ</vt:lpstr>
      <vt:lpstr>РЕЛИГИОВЕДЕНИЕ</vt:lpstr>
      <vt:lpstr>ОТЕЧЕСТВЕННАЯ ФИЛОЛОГИЯ</vt:lpstr>
      <vt:lpstr>ЗАРУБЕЖНАЯ ФИЛОЛОГИЯ</vt:lpstr>
      <vt:lpstr>ПЕДАГОГИЧЕСКОЕ ОБРАЗОВАНИЕ /   ИНОСТРАННЫЙ ЯЗЫК (АНГЛИЙСКИЙ И НЕМЕЦКИЙ ЯЗЫКИ)</vt:lpstr>
      <vt:lpstr>ПЕДАГОГИЧЕСКОЕ ОБРАЗОВАНИЕ /  РУССКИЙ ЯЗЫК И ЛИТЕРАТУРА</vt:lpstr>
      <vt:lpstr>ДВА НОВЫХ НАПРАВЛЕНИЯ ФАКУЛЬТЕТА</vt:lpstr>
      <vt:lpstr>БАКАЛАВРИАТ. КОНТРОЛЬНЫЕ ЦИФРЫ ПРИЕМА</vt:lpstr>
      <vt:lpstr>Презентация PowerPoint</vt:lpstr>
      <vt:lpstr>СКИДКИ, ЛЬГОТЫ, СТИПЕНДИИ*</vt:lpstr>
      <vt:lpstr>ПРОГРАММЫ ОБМЕНА / ОБУЧЕНИЕ ЗА РУБЕЖОМ</vt:lpstr>
      <vt:lpstr>СТУДЕНЧЕСКАЯ ЖИЗНЬ</vt:lpstr>
      <vt:lpstr>ТРУДОУСТРОЙСТВО</vt:lpstr>
      <vt:lpstr>НАШИ ВЫПУСКНИКИ</vt:lpstr>
      <vt:lpstr>МЕРОПРИЯТИЯ ДЛЯ АБИТУРИЕНТОВ</vt:lpstr>
      <vt:lpstr>МЕРОПРИЯТИЯ ДЛЯ АБИТУРИЕНТОВ</vt:lpstr>
      <vt:lpstr>Вся важная информация о поступлении</vt:lpstr>
      <vt:lpstr>ЖДЕМ ВАС НА ФАКУЛЬТЕТЕ!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Безымянный-1</dc:title>
  <dc:creator>User</dc:creator>
  <cp:lastModifiedBy>Наталья Гришина</cp:lastModifiedBy>
  <cp:revision>124</cp:revision>
  <dcterms:created xsi:type="dcterms:W3CDTF">2020-09-26T21:42:47Z</dcterms:created>
  <dcterms:modified xsi:type="dcterms:W3CDTF">2023-11-02T02:32:44Z</dcterms:modified>
</cp:coreProperties>
</file>